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40" r:id="rId1"/>
  </p:sldMasterIdLst>
  <p:notesMasterIdLst>
    <p:notesMasterId r:id="rId4"/>
  </p:notesMasterIdLst>
  <p:handoutMasterIdLst>
    <p:handoutMasterId r:id="rId5"/>
  </p:handoutMasterIdLst>
  <p:sldIdLst>
    <p:sldId id="258" r:id="rId2"/>
    <p:sldId id="266" r:id="rId3"/>
  </p:sldIdLst>
  <p:sldSz cx="12192000" cy="6858000"/>
  <p:notesSz cx="6858000" cy="9874250"/>
  <p:defaultTextStyle>
    <a:defPPr rtl="0">
      <a:defRPr lang="ja-JP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DA37D80-6434-44D0-A028-1B22A696006F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9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2886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1800" cy="495428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pPr rtl="0"/>
            <a:endParaRPr lang="ja-JP" altLang="en-US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5" y="0"/>
            <a:ext cx="2971800" cy="495428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pPr rtl="0"/>
            <a:fld id="{CBC0ED2D-D444-484B-A13C-54521B6816CC}" type="datetime4">
              <a:rPr lang="ja-JP" altLang="en-US" smtClean="0">
                <a:latin typeface="ＭＳ 明朝" panose="02020609040205080304" pitchFamily="17" charset="-128"/>
                <a:ea typeface="ＭＳ 明朝" panose="02020609040205080304" pitchFamily="17" charset="-128"/>
              </a:rPr>
              <a:t>2023年6月11日</a:t>
            </a:fld>
            <a:endParaRPr lang="ja-JP" altLang="en-US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1" y="9378826"/>
            <a:ext cx="2971800" cy="495427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pPr rtl="0"/>
            <a:endParaRPr lang="ja-JP" altLang="en-US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5" y="9378826"/>
            <a:ext cx="2971800" cy="495427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/>
            </a:lvl1pPr>
          </a:lstStyle>
          <a:p>
            <a:pPr rtl="0"/>
            <a:fld id="{402BA2C8-71FC-43D0-BD87-0547616971FA}" type="slidenum">
              <a:rPr lang="en-US" altLang="ja-JP">
                <a:latin typeface="ＭＳ 明朝" panose="02020609040205080304" pitchFamily="17" charset="-128"/>
                <a:ea typeface="ＭＳ 明朝" panose="02020609040205080304" pitchFamily="17" charset="-128"/>
              </a:rPr>
              <a:t>‹#›</a:t>
            </a:fld>
            <a:endParaRPr lang="en-US" altLang="ja-JP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2921363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1800" cy="495428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>
                <a:latin typeface="ＭＳ 明朝" panose="02020609040205080304" pitchFamily="17" charset="-128"/>
                <a:ea typeface="ＭＳ 明朝" panose="02020609040205080304" pitchFamily="17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5" y="0"/>
            <a:ext cx="2971800" cy="495428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>
                <a:latin typeface="ＭＳ 明朝" panose="02020609040205080304" pitchFamily="17" charset="-128"/>
                <a:ea typeface="ＭＳ 明朝" panose="02020609040205080304" pitchFamily="17" charset="-128"/>
              </a:defRPr>
            </a:lvl1pPr>
          </a:lstStyle>
          <a:p>
            <a:fld id="{98ACC885-CD66-40AD-B5EE-F0C833376888}" type="datetime4">
              <a:rPr lang="ja-JP" altLang="en-US" smtClean="0"/>
              <a:pPr/>
              <a:t>2023年6月11日</a:t>
            </a:fld>
            <a:endParaRPr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66725" y="1235075"/>
            <a:ext cx="5924550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1" tIns="45715" rIns="91431" bIns="45715" rtlCol="0" anchor="ctr"/>
          <a:lstStyle/>
          <a:p>
            <a:pPr rtl="0"/>
            <a:endParaRPr lang="ja-JP" altLang="en-US" noProof="0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1" y="4751983"/>
            <a:ext cx="5486400" cy="3332559"/>
          </a:xfrm>
          <a:prstGeom prst="rect">
            <a:avLst/>
          </a:prstGeom>
        </p:spPr>
        <p:txBody>
          <a:bodyPr vert="horz" lIns="91431" tIns="45715" rIns="91431" bIns="45715" rtlCol="0"/>
          <a:lstStyle/>
          <a:p>
            <a:pPr lvl="0" rtl="0"/>
            <a:r>
              <a:rPr lang="ja-JP" altLang="en-US" noProof="0" dirty="0"/>
              <a:t>クリックしてマスター テキストのスタイルを編集</a:t>
            </a:r>
          </a:p>
          <a:p>
            <a:pPr lvl="1" rtl="0"/>
            <a:r>
              <a:rPr lang="ja-JP" altLang="en-US" noProof="0" dirty="0"/>
              <a:t>第 </a:t>
            </a:r>
            <a:r>
              <a:rPr lang="en-US" altLang="ja-JP" noProof="0" dirty="0"/>
              <a:t>2 </a:t>
            </a:r>
            <a:r>
              <a:rPr lang="ja-JP" altLang="en-US" noProof="0" dirty="0"/>
              <a:t>レベル</a:t>
            </a:r>
          </a:p>
          <a:p>
            <a:pPr lvl="2" rtl="0"/>
            <a:r>
              <a:rPr lang="ja-JP" altLang="en-US" noProof="0" dirty="0"/>
              <a:t>第 </a:t>
            </a:r>
            <a:r>
              <a:rPr lang="en-US" altLang="ja-JP" noProof="0" dirty="0"/>
              <a:t>3 </a:t>
            </a:r>
            <a:r>
              <a:rPr lang="ja-JP" altLang="en-US" noProof="0" dirty="0"/>
              <a:t>レベル</a:t>
            </a:r>
          </a:p>
          <a:p>
            <a:pPr lvl="3" rtl="0"/>
            <a:r>
              <a:rPr lang="ja-JP" altLang="en-US" noProof="0" dirty="0"/>
              <a:t>第 </a:t>
            </a:r>
            <a:r>
              <a:rPr lang="en-US" altLang="ja-JP" noProof="0" dirty="0"/>
              <a:t>4 </a:t>
            </a:r>
            <a:r>
              <a:rPr lang="ja-JP" altLang="en-US" noProof="0" dirty="0"/>
              <a:t>レベル</a:t>
            </a:r>
          </a:p>
          <a:p>
            <a:pPr lvl="4" rtl="0"/>
            <a:r>
              <a:rPr lang="ja-JP" altLang="en-US" noProof="0" dirty="0"/>
              <a:t>第 </a:t>
            </a:r>
            <a:r>
              <a:rPr lang="en-US" altLang="ja-JP" noProof="0" dirty="0"/>
              <a:t>5 </a:t>
            </a:r>
            <a:r>
              <a:rPr lang="ja-JP" altLang="en-US" noProof="0" dirty="0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9378826"/>
            <a:ext cx="2971800" cy="495427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>
                <a:latin typeface="ＭＳ 明朝" panose="02020609040205080304" pitchFamily="17" charset="-128"/>
                <a:ea typeface="ＭＳ 明朝" panose="02020609040205080304" pitchFamily="17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5" y="9378826"/>
            <a:ext cx="2971800" cy="495427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>
                <a:latin typeface="ＭＳ 明朝" panose="02020609040205080304" pitchFamily="17" charset="-128"/>
                <a:ea typeface="ＭＳ 明朝" panose="02020609040205080304" pitchFamily="17" charset="-128"/>
              </a:defRPr>
            </a:lvl1pPr>
          </a:lstStyle>
          <a:p>
            <a:fld id="{C6539446-6953-447E-A4E3-E7CFBF870046}" type="slidenum">
              <a:rPr lang="en-US" altLang="ja-JP" smtClean="0"/>
              <a:pPr/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42392923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ＭＳ 明朝" panose="02020609040205080304" pitchFamily="17" charset="-128"/>
        <a:ea typeface="ＭＳ 明朝" panose="02020609040205080304" pitchFamily="17" charset="-128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ＭＳ 明朝" panose="02020609040205080304" pitchFamily="17" charset="-128"/>
        <a:ea typeface="ＭＳ 明朝" panose="02020609040205080304" pitchFamily="17" charset="-128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ＭＳ 明朝" panose="02020609040205080304" pitchFamily="17" charset="-128"/>
        <a:ea typeface="ＭＳ 明朝" panose="02020609040205080304" pitchFamily="17" charset="-128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ＭＳ 明朝" panose="02020609040205080304" pitchFamily="17" charset="-128"/>
        <a:ea typeface="ＭＳ 明朝" panose="02020609040205080304" pitchFamily="17" charset="-128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ＭＳ 明朝" panose="02020609040205080304" pitchFamily="17" charset="-128"/>
        <a:ea typeface="ＭＳ 明朝" panose="02020609040205080304" pitchFamily="17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6539446-6953-447E-A4E3-E7CFBF870046}" type="slidenum">
              <a:rPr lang="en-US" altLang="ja-JP" smtClean="0">
                <a:latin typeface="ＭＳ 明朝" panose="02020609040205080304" pitchFamily="17" charset="-128"/>
                <a:ea typeface="ＭＳ 明朝" panose="02020609040205080304" pitchFamily="17" charset="-128"/>
              </a:rPr>
              <a:t>1</a:t>
            </a:fld>
            <a:endParaRPr lang="ja-JP" altLang="en-US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639663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6539446-6953-447E-A4E3-E7CFBF870046}" type="slidenum">
              <a:rPr lang="en-US" altLang="ja-JP" smtClean="0">
                <a:latin typeface="ＭＳ 明朝" panose="02020609040205080304" pitchFamily="17" charset="-128"/>
                <a:ea typeface="ＭＳ 明朝" panose="02020609040205080304" pitchFamily="17" charset="-128"/>
              </a:rPr>
              <a:t>2</a:t>
            </a:fld>
            <a:endParaRPr lang="ja-JP" altLang="en-US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66206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ater3"/>
          <p:cNvSpPr/>
          <p:nvPr/>
        </p:nvSpPr>
        <p:spPr bwMode="gray">
          <a:xfrm>
            <a:off x="2552" y="5243129"/>
            <a:ext cx="12188952" cy="1614871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2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noProof="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5" name="sky"/>
          <p:cNvSpPr/>
          <p:nvPr/>
        </p:nvSpPr>
        <p:spPr bwMode="white">
          <a:xfrm>
            <a:off x="2552" y="0"/>
            <a:ext cx="12188952" cy="5334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noProof="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pic>
        <p:nvPicPr>
          <p:cNvPr id="6" name="water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" r="9901"/>
          <a:stretch/>
        </p:blipFill>
        <p:spPr bwMode="ltGray">
          <a:xfrm>
            <a:off x="-1425" y="5497897"/>
            <a:ext cx="12188952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water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8" r="6356"/>
          <a:stretch/>
        </p:blipFill>
        <p:spPr bwMode="gray">
          <a:xfrm flipH="1">
            <a:off x="-1425" y="5221111"/>
            <a:ext cx="12188952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長方形 7"/>
          <p:cNvSpPr/>
          <p:nvPr/>
        </p:nvSpPr>
        <p:spPr>
          <a:xfrm>
            <a:off x="-1425" y="5961106"/>
            <a:ext cx="12188952" cy="896846"/>
          </a:xfrm>
          <a:prstGeom prst="rect">
            <a:avLst/>
          </a:prstGeom>
          <a:gradFill>
            <a:gsLst>
              <a:gs pos="25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noProof="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305872" y="1309047"/>
            <a:ext cx="9602789" cy="2667000"/>
          </a:xfrm>
        </p:spPr>
        <p:txBody>
          <a:bodyPr rtlCol="0" anchor="b">
            <a:noAutofit/>
          </a:bodyPr>
          <a:lstStyle>
            <a:lvl1pPr algn="ctr" rtl="0">
              <a:defRPr sz="6000">
                <a:latin typeface="ＭＳ 明朝" panose="02020609040205080304" pitchFamily="17" charset="-128"/>
                <a:ea typeface="ＭＳ 明朝" panose="02020609040205080304" pitchFamily="17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  <a:endParaRPr lang="ja-JP" altLang="en-US" noProof="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05872" y="4038600"/>
            <a:ext cx="9601200" cy="9906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all" baseline="0">
                <a:solidFill>
                  <a:schemeClr val="accent2">
                    <a:lumMod val="75000"/>
                  </a:schemeClr>
                </a:solidFill>
                <a:latin typeface="ＭＳ 明朝" panose="02020609040205080304" pitchFamily="17" charset="-128"/>
                <a:ea typeface="ＭＳ 明朝" panose="02020609040205080304" pitchFamily="17" charset="-128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ja-JP" altLang="en-US" noProof="0"/>
              <a:t>マスター サブタイトルの書式設定</a:t>
            </a:r>
            <a:endParaRPr lang="ja-JP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94236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ja-JP" altLang="en-US" noProof="0"/>
              <a:t>マスター タイトルの書式設定</a:t>
            </a:r>
            <a:endParaRPr lang="ja-JP" altLang="en-US" noProof="0" dirty="0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ja-JP" altLang="en-US" noProof="0" dirty="0"/>
              <a:t>クリックしてマスター テキストのスタイルを編集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ja-JP" altLang="en-US" noProof="0" dirty="0"/>
              <a:t>フッターを追加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6798CA6-A78F-48E8-83E8-8576FB5530B9}" type="datetime4">
              <a:rPr lang="ja-JP" altLang="en-US" smtClean="0"/>
              <a:t>2023年6月11日</a:t>
            </a:fld>
            <a:endParaRPr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n-US" altLang="ja-JP" noProof="0" smtClean="0"/>
              <a:t>‹#›</a:t>
            </a:fld>
            <a:endParaRPr lang="en-US" altLang="ja-JP" noProof="0" dirty="0"/>
          </a:p>
        </p:txBody>
      </p:sp>
    </p:spTree>
    <p:extLst>
      <p:ext uri="{BB962C8B-B14F-4D97-AF65-F5344CB8AC3E}">
        <p14:creationId xmlns:p14="http://schemas.microsoft.com/office/powerpoint/2010/main" val="353625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440362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ja-JP" altLang="en-US" noProof="0"/>
              <a:t>マスター タイトルの書式設定</a:t>
            </a:r>
            <a:endParaRPr lang="ja-JP" altLang="en-US" noProof="0" dirty="0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274638"/>
            <a:ext cx="7734300" cy="5440362"/>
          </a:xfrm>
        </p:spPr>
        <p:txBody>
          <a:bodyPr vert="eaVert" rtlCol="0"/>
          <a:lstStyle/>
          <a:p>
            <a:pPr lvl="0" rtl="0"/>
            <a:r>
              <a:rPr lang="ja-JP" altLang="en-US" noProof="0" dirty="0"/>
              <a:t>クリックしてマスター テキストのスタイルを編集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ja-JP" altLang="en-US" noProof="0" dirty="0"/>
              <a:t>フッターを追加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12FDBE0-8619-449E-95D3-F1981C8E0A8D}" type="datetime4">
              <a:rPr lang="ja-JP" altLang="en-US" smtClean="0"/>
              <a:t>2023年6月11日</a:t>
            </a:fld>
            <a:endParaRPr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n-US" altLang="ja-JP" noProof="0" smtClean="0"/>
              <a:t>‹#›</a:t>
            </a:fld>
            <a:endParaRPr lang="en-US" altLang="ja-JP" noProof="0" dirty="0"/>
          </a:p>
        </p:txBody>
      </p:sp>
    </p:spTree>
    <p:extLst>
      <p:ext uri="{BB962C8B-B14F-4D97-AF65-F5344CB8AC3E}">
        <p14:creationId xmlns:p14="http://schemas.microsoft.com/office/powerpoint/2010/main" val="135865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ja-JP" altLang="en-US" noProof="0"/>
              <a:t>マスター タイトルの書式設定</a:t>
            </a:r>
            <a:endParaRPr lang="ja-JP" altLang="en-US" noProof="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</a:lstStyle>
          <a:p>
            <a:pPr lvl="0" rtl="0"/>
            <a:r>
              <a:rPr lang="ja-JP" altLang="en-US" noProof="0"/>
              <a:t>マスター テキストの書式設定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  <a:endParaRPr lang="ja-JP" altLang="en-US" noProof="0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ja-JP" altLang="en-US" noProof="0" dirty="0"/>
              <a:t>フッターを追加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536BC31-34FB-43C2-8F2B-51765673BECF}" type="datetime4">
              <a:rPr lang="ja-JP" altLang="en-US" smtClean="0"/>
              <a:t>2023年6月11日</a:t>
            </a:fld>
            <a:endParaRPr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n-US" altLang="ja-JP" noProof="0" smtClean="0"/>
              <a:t>‹#›</a:t>
            </a:fld>
            <a:endParaRPr lang="en-US" altLang="ja-JP" noProof="0" dirty="0"/>
          </a:p>
        </p:txBody>
      </p:sp>
    </p:spTree>
    <p:extLst>
      <p:ext uri="{BB962C8B-B14F-4D97-AF65-F5344CB8AC3E}">
        <p14:creationId xmlns:p14="http://schemas.microsoft.com/office/powerpoint/2010/main" val="340508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ky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 rtl="0"/>
            <a:endParaRPr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93813" y="1309047"/>
            <a:ext cx="9601252" cy="2667000"/>
          </a:xfrm>
        </p:spPr>
        <p:txBody>
          <a:bodyPr rtlCol="0" anchor="b">
            <a:normAutofit/>
          </a:bodyPr>
          <a:lstStyle>
            <a:lvl1pPr algn="ctr" rtl="0">
              <a:defRPr sz="6000" b="0"/>
            </a:lvl1pPr>
          </a:lstStyle>
          <a:p>
            <a:pPr rtl="0"/>
            <a:r>
              <a:rPr lang="ja-JP" altLang="en-US" noProof="0"/>
              <a:t>マスター タイトルの書式設定</a:t>
            </a:r>
            <a:endParaRPr lang="ja-JP" altLang="en-US" noProof="0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293813" y="4038600"/>
            <a:ext cx="9601200" cy="1143000"/>
          </a:xfrm>
        </p:spPr>
        <p:txBody>
          <a:bodyPr rtlCol="0"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ja-JP" altLang="en-US" noProof="0"/>
              <a:t>マスター テキストの書式設定</a:t>
            </a: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ja-JP" altLang="en-US" noProof="0" dirty="0"/>
              <a:t>フッターを追加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19A9392-D441-4C55-B38E-E2BD19F5D764}" type="datetime4">
              <a:rPr lang="ja-JP" altLang="en-US" smtClean="0"/>
              <a:t>2023年6月11日</a:t>
            </a:fld>
            <a:endParaRPr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n-US" altLang="ja-JP" noProof="0" smtClean="0"/>
              <a:t>‹#›</a:t>
            </a:fld>
            <a:endParaRPr lang="en-US" altLang="ja-JP" noProof="0" dirty="0"/>
          </a:p>
        </p:txBody>
      </p:sp>
    </p:spTree>
    <p:extLst>
      <p:ext uri="{BB962C8B-B14F-4D97-AF65-F5344CB8AC3E}">
        <p14:creationId xmlns:p14="http://schemas.microsoft.com/office/powerpoint/2010/main" val="304355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段組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ja-JP" altLang="en-US" noProof="0"/>
              <a:t>マスター タイトルの書式設定</a:t>
            </a:r>
            <a:endParaRPr lang="ja-JP" altLang="en-US" noProof="0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278880" y="1572768"/>
            <a:ext cx="4572000" cy="4142232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ja-JP" altLang="en-US" noProof="0"/>
              <a:t>マスター テキストの書式設定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  <a:endParaRPr lang="ja-JP" altLang="en-US" noProof="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1341120" y="1572768"/>
            <a:ext cx="4572000" cy="4142232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ja-JP" altLang="en-US" noProof="0"/>
              <a:t>マスター テキストの書式設定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  <a:endParaRPr lang="ja-JP" altLang="en-US" noProof="0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ja-JP" altLang="en-US" noProof="0" dirty="0"/>
              <a:t>フッターを追加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146272F-FCC3-4CC0-9114-9307E5437EFD}" type="datetime4">
              <a:rPr lang="ja-JP" altLang="en-US" smtClean="0"/>
              <a:t>2023年6月11日</a:t>
            </a:fld>
            <a:endParaRPr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n-US" altLang="ja-JP" noProof="0" smtClean="0"/>
              <a:t>‹#›</a:t>
            </a:fld>
            <a:endParaRPr lang="ja-JP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424937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9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ja-JP" altLang="en-US" noProof="0"/>
              <a:t>マスター タイトルの書式設定</a:t>
            </a:r>
            <a:endParaRPr lang="ja-JP" altLang="en-US" noProof="0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341120" y="1572768"/>
            <a:ext cx="4572000" cy="766588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ja-JP" altLang="en-US" noProof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1341120" y="2365861"/>
            <a:ext cx="4572000" cy="334914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ja-JP" altLang="en-US" noProof="0"/>
              <a:t>マスター テキストの書式設定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  <a:endParaRPr lang="ja-JP" altLang="en-US" noProof="0" dirty="0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278880" y="1572768"/>
            <a:ext cx="4572000" cy="766588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ja-JP" altLang="en-US" noProof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278880" y="2365861"/>
            <a:ext cx="4572000" cy="334914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ja-JP" altLang="en-US" noProof="0"/>
              <a:t>マスター テキストの書式設定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  <a:endParaRPr lang="ja-JP" altLang="en-US" noProof="0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ja-JP" altLang="en-US" noProof="0" dirty="0"/>
              <a:t>フッターを追加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470E576-EB27-4C8C-A806-DDE6879E2124}" type="datetime4">
              <a:rPr lang="ja-JP" altLang="en-US" smtClean="0"/>
              <a:t>2023年6月11日</a:t>
            </a:fld>
            <a:endParaRPr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n-US" altLang="ja-JP" noProof="0" smtClean="0"/>
              <a:t>‹#›</a:t>
            </a:fld>
            <a:endParaRPr lang="en-US" altLang="ja-JP" noProof="0" dirty="0"/>
          </a:p>
        </p:txBody>
      </p:sp>
    </p:spTree>
    <p:extLst>
      <p:ext uri="{BB962C8B-B14F-4D97-AF65-F5344CB8AC3E}">
        <p14:creationId xmlns:p14="http://schemas.microsoft.com/office/powerpoint/2010/main" val="107237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ja-JP" altLang="en-US" noProof="0"/>
              <a:t>マスター タイトルの書式設定</a:t>
            </a:r>
            <a:endParaRPr lang="ja-JP" altLang="en-US" noProof="0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ja-JP" altLang="en-US" noProof="0" dirty="0"/>
              <a:t>フッターを追加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C1191C4-2595-41F4-BF98-622A390B2797}" type="datetime4">
              <a:rPr lang="ja-JP" altLang="en-US" smtClean="0"/>
              <a:t>2023年6月11日</a:t>
            </a:fld>
            <a:endParaRPr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n-US" altLang="ja-JP" noProof="0" smtClean="0"/>
              <a:t>‹#›</a:t>
            </a:fld>
            <a:endParaRPr lang="en-US" altLang="ja-JP" noProof="0" dirty="0"/>
          </a:p>
        </p:txBody>
      </p:sp>
    </p:spTree>
    <p:extLst>
      <p:ext uri="{BB962C8B-B14F-4D97-AF65-F5344CB8AC3E}">
        <p14:creationId xmlns:p14="http://schemas.microsoft.com/office/powerpoint/2010/main" val="368188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ky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 rtl="0"/>
            <a:endParaRPr lang="ja-JP" altLang="en-US" noProof="0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ja-JP" altLang="en-US" noProof="0" dirty="0"/>
              <a:t>フッターを追加</a:t>
            </a:r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B1A9336-E595-4518-9FED-8BB3A8DD199E}" type="datetime4">
              <a:rPr lang="ja-JP" altLang="en-US" smtClean="0"/>
              <a:t>2023年6月11日</a:t>
            </a:fld>
            <a:endParaRPr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n-US" altLang="ja-JP" noProof="0" smtClean="0"/>
              <a:t>‹#›</a:t>
            </a:fld>
            <a:endParaRPr lang="en-US" altLang="ja-JP" noProof="0" dirty="0"/>
          </a:p>
        </p:txBody>
      </p:sp>
    </p:spTree>
    <p:extLst>
      <p:ext uri="{BB962C8B-B14F-4D97-AF65-F5344CB8AC3E}">
        <p14:creationId xmlns:p14="http://schemas.microsoft.com/office/powerpoint/2010/main" val="49226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127479" y="762000"/>
            <a:ext cx="3377133" cy="2743200"/>
          </a:xfrm>
        </p:spPr>
        <p:txBody>
          <a:bodyPr rtlCol="0" anchor="b">
            <a:normAutofit/>
          </a:bodyPr>
          <a:lstStyle>
            <a:lvl1pPr rtl="0">
              <a:defRPr sz="3200" b="0"/>
            </a:lvl1pPr>
          </a:lstStyle>
          <a:p>
            <a:pPr rtl="0"/>
            <a:r>
              <a:rPr lang="ja-JP" altLang="en-US" noProof="0"/>
              <a:t>マスター タイトルの書式設定</a:t>
            </a:r>
            <a:endParaRPr lang="ja-JP" altLang="en-US" noProof="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60413" y="685800"/>
            <a:ext cx="6858000" cy="4572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ja-JP" altLang="en-US" noProof="0"/>
              <a:t>マスター テキストの書式設定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  <a:endParaRPr lang="ja-JP" altLang="en-US" noProof="0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127479" y="3554104"/>
            <a:ext cx="3377133" cy="1703696"/>
          </a:xfrm>
        </p:spPr>
        <p:txBody>
          <a:bodyPr rtlCol="0">
            <a:norm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ja-JP" altLang="en-US" noProof="0"/>
              <a:t>マスター テキストの書式設定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ja-JP" altLang="en-US" noProof="0" dirty="0"/>
              <a:t>フッターを追加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D304349-8CFF-4820-BCEB-33906F410F89}" type="datetime4">
              <a:rPr lang="ja-JP" altLang="en-US" smtClean="0"/>
              <a:t>2023年6月11日</a:t>
            </a:fld>
            <a:endParaRPr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n-US" altLang="ja-JP" noProof="0" smtClean="0"/>
              <a:t>‹#›</a:t>
            </a:fld>
            <a:endParaRPr lang="en-US" altLang="ja-JP" noProof="0" dirty="0"/>
          </a:p>
        </p:txBody>
      </p:sp>
    </p:spTree>
    <p:extLst>
      <p:ext uri="{BB962C8B-B14F-4D97-AF65-F5344CB8AC3E}">
        <p14:creationId xmlns:p14="http://schemas.microsoft.com/office/powerpoint/2010/main" val="148389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127479" y="762000"/>
            <a:ext cx="3377133" cy="2743200"/>
          </a:xfrm>
        </p:spPr>
        <p:txBody>
          <a:bodyPr rtlCol="0" anchor="b">
            <a:normAutofit/>
          </a:bodyPr>
          <a:lstStyle>
            <a:lvl1pPr rtl="0">
              <a:defRPr sz="3400" b="0"/>
            </a:lvl1pPr>
          </a:lstStyle>
          <a:p>
            <a:pPr rtl="0"/>
            <a:r>
              <a:rPr lang="ja-JP" altLang="en-US" noProof="0"/>
              <a:t>マスター タイトルの書式設定</a:t>
            </a:r>
            <a:endParaRPr lang="ja-JP" altLang="en-US" noProof="0" dirty="0"/>
          </a:p>
        </p:txBody>
      </p:sp>
      <p:sp>
        <p:nvSpPr>
          <p:cNvPr id="3" name="図プレースホルダー 2" descr="画像を追加する空のプレースホルダー。プレースホルダーをクリックし、追加する画像を選択します"/>
          <p:cNvSpPr>
            <a:spLocks noGrp="1"/>
          </p:cNvSpPr>
          <p:nvPr>
            <p:ph type="pic" idx="1"/>
          </p:nvPr>
        </p:nvSpPr>
        <p:spPr>
          <a:xfrm>
            <a:off x="760413" y="685800"/>
            <a:ext cx="6858000" cy="4572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ja-JP" altLang="en-US" noProof="0"/>
              <a:t>図を追加</a:t>
            </a:r>
            <a:endParaRPr lang="ja-JP" altLang="en-US" noProof="0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127479" y="3554104"/>
            <a:ext cx="3377133" cy="1703696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ja-JP" altLang="en-US" noProof="0"/>
              <a:t>マスター テキストの書式設定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ja-JP" altLang="en-US" noProof="0" dirty="0"/>
              <a:t>フッターを追加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0CE0B81-A6A5-4B0B-860C-AADDBA499E28}" type="datetime4">
              <a:rPr lang="ja-JP" altLang="en-US" smtClean="0"/>
              <a:t>2023年6月11日</a:t>
            </a:fld>
            <a:endParaRPr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n-US" altLang="ja-JP" noProof="0" smtClean="0"/>
              <a:t>‹#›</a:t>
            </a:fld>
            <a:endParaRPr lang="ja-JP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421661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ky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58000"/>
                </a:schemeClr>
              </a:gs>
              <a:gs pos="88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 rtl="0"/>
            <a:endParaRPr lang="ja-JP" altLang="en-US" noProof="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8" name="water3"/>
          <p:cNvSpPr/>
          <p:nvPr/>
        </p:nvSpPr>
        <p:spPr bwMode="gray">
          <a:xfrm>
            <a:off x="2552" y="6064101"/>
            <a:ext cx="12188952" cy="793899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noProof="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pic>
        <p:nvPicPr>
          <p:cNvPr id="9" name="water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" r="9901"/>
          <a:stretch/>
        </p:blipFill>
        <p:spPr bwMode="white">
          <a:xfrm>
            <a:off x="-1425" y="6256181"/>
            <a:ext cx="12188952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water1"/>
          <p:cNvPicPr>
            <a:picLocks noChangeAspect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8" r="6356"/>
          <a:stretch/>
        </p:blipFill>
        <p:spPr bwMode="gray">
          <a:xfrm flipH="1">
            <a:off x="-1425" y="5979395"/>
            <a:ext cx="12188952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1341120" y="265176"/>
            <a:ext cx="9509759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ja-JP" altLang="en-US" noProof="0" dirty="0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341120" y="1572768"/>
            <a:ext cx="9509760" cy="4142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ja-JP" altLang="en-US" noProof="0" dirty="0"/>
              <a:t>クリックしてマスター テキストのスタイルを編集</a:t>
            </a:r>
          </a:p>
          <a:p>
            <a:pPr lvl="1" rtl="0"/>
            <a:r>
              <a:rPr lang="ja-JP" altLang="en-US" noProof="0" dirty="0"/>
              <a:t>第 </a:t>
            </a:r>
            <a:r>
              <a:rPr lang="en-US" altLang="ja-JP" noProof="0" dirty="0"/>
              <a:t>2 </a:t>
            </a:r>
            <a:r>
              <a:rPr lang="ja-JP" altLang="en-US" noProof="0" dirty="0"/>
              <a:t>レベル</a:t>
            </a:r>
          </a:p>
          <a:p>
            <a:pPr lvl="2" rtl="0"/>
            <a:r>
              <a:rPr lang="ja-JP" altLang="en-US" noProof="0" dirty="0"/>
              <a:t>第 </a:t>
            </a:r>
            <a:r>
              <a:rPr lang="en-US" altLang="ja-JP" noProof="0" dirty="0"/>
              <a:t>3 </a:t>
            </a:r>
            <a:r>
              <a:rPr lang="ja-JP" altLang="en-US" noProof="0" dirty="0"/>
              <a:t>レベル</a:t>
            </a:r>
          </a:p>
          <a:p>
            <a:pPr lvl="3" rtl="0"/>
            <a:r>
              <a:rPr lang="ja-JP" altLang="en-US" noProof="0" dirty="0"/>
              <a:t>第 </a:t>
            </a:r>
            <a:r>
              <a:rPr lang="en-US" altLang="ja-JP" noProof="0" dirty="0"/>
              <a:t>4 </a:t>
            </a:r>
            <a:r>
              <a:rPr lang="ja-JP" altLang="en-US" noProof="0" dirty="0"/>
              <a:t>レベル</a:t>
            </a:r>
          </a:p>
          <a:p>
            <a:pPr lvl="4" rtl="0"/>
            <a:r>
              <a:rPr lang="ja-JP" altLang="en-US" noProof="0" dirty="0"/>
              <a:t>第 </a:t>
            </a:r>
            <a:r>
              <a:rPr lang="en-US" altLang="ja-JP" noProof="0" dirty="0"/>
              <a:t>5 </a:t>
            </a:r>
            <a:r>
              <a:rPr lang="ja-JP" altLang="en-US" noProof="0" dirty="0"/>
              <a:t>レベル</a:t>
            </a: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  <a:latin typeface="ＭＳ 明朝" panose="02020609040205080304" pitchFamily="17" charset="-128"/>
                <a:ea typeface="ＭＳ 明朝" panose="02020609040205080304" pitchFamily="17" charset="-128"/>
              </a:defRPr>
            </a:lvl1pPr>
          </a:lstStyle>
          <a:p>
            <a:r>
              <a:rPr lang="ja-JP" altLang="en-US" noProof="0" dirty="0"/>
              <a:t>フッターを追加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118800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  <a:latin typeface="ＭＳ 明朝" panose="02020609040205080304" pitchFamily="17" charset="-128"/>
                <a:ea typeface="ＭＳ 明朝" panose="02020609040205080304" pitchFamily="17" charset="-128"/>
              </a:defRPr>
            </a:lvl1pPr>
          </a:lstStyle>
          <a:p>
            <a:fld id="{634EE184-1102-46CE-B792-25381C47E04B}" type="datetime4">
              <a:rPr lang="ja-JP" altLang="en-US" noProof="0" smtClean="0"/>
              <a:t>2023年6月11日</a:t>
            </a:fld>
            <a:endParaRPr lang="ja-JP" altLang="en-US" noProof="0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cap="all" baseline="0">
                <a:solidFill>
                  <a:schemeClr val="tx1"/>
                </a:solidFill>
                <a:latin typeface="ＭＳ 明朝" panose="02020609040205080304" pitchFamily="17" charset="-128"/>
                <a:ea typeface="ＭＳ 明朝" panose="02020609040205080304" pitchFamily="17" charset="-128"/>
              </a:defRPr>
            </a:lvl1pPr>
          </a:lstStyle>
          <a:p>
            <a:fld id="{4FAB73BC-B049-4115-A692-8D63A059BFB8}" type="slidenum">
              <a:rPr lang="en-US" altLang="ja-JP" noProof="0" smtClean="0"/>
              <a:pPr/>
              <a:t>‹#›</a:t>
            </a:fld>
            <a:endParaRPr lang="ja-JP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800" kern="1200">
          <a:solidFill>
            <a:schemeClr val="accent2">
              <a:lumMod val="50000"/>
            </a:schemeClr>
          </a:solidFill>
          <a:latin typeface="ＭＳ 明朝" panose="02020609040205080304" pitchFamily="17" charset="-128"/>
          <a:ea typeface="ＭＳ 明朝" panose="02020609040205080304" pitchFamily="17" charset="-128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•"/>
        <a:defRPr kumimoji="1" sz="2000" kern="1200">
          <a:solidFill>
            <a:schemeClr val="accent2">
              <a:lumMod val="50000"/>
            </a:schemeClr>
          </a:solidFill>
          <a:latin typeface="ＭＳ 明朝" panose="02020609040205080304" pitchFamily="17" charset="-128"/>
          <a:ea typeface="ＭＳ 明朝" panose="02020609040205080304" pitchFamily="17" charset="-128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•"/>
        <a:defRPr kumimoji="1" sz="1800" kern="1200">
          <a:solidFill>
            <a:schemeClr val="accent2">
              <a:lumMod val="50000"/>
            </a:schemeClr>
          </a:solidFill>
          <a:latin typeface="ＭＳ 明朝" panose="02020609040205080304" pitchFamily="17" charset="-128"/>
          <a:ea typeface="ＭＳ 明朝" panose="02020609040205080304" pitchFamily="17" charset="-128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kumimoji="1" sz="1600" kern="1200">
          <a:solidFill>
            <a:schemeClr val="accent2">
              <a:lumMod val="50000"/>
            </a:schemeClr>
          </a:solidFill>
          <a:latin typeface="ＭＳ 明朝" panose="02020609040205080304" pitchFamily="17" charset="-128"/>
          <a:ea typeface="ＭＳ 明朝" panose="02020609040205080304" pitchFamily="17" charset="-128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kumimoji="1" sz="1400" kern="1200">
          <a:solidFill>
            <a:schemeClr val="accent2">
              <a:lumMod val="50000"/>
            </a:schemeClr>
          </a:solidFill>
          <a:latin typeface="ＭＳ 明朝" panose="02020609040205080304" pitchFamily="17" charset="-128"/>
          <a:ea typeface="ＭＳ 明朝" panose="02020609040205080304" pitchFamily="17" charset="-128"/>
          <a:cs typeface="+mn-cs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kumimoji="1" sz="1400" kern="1200">
          <a:solidFill>
            <a:schemeClr val="accent2">
              <a:lumMod val="50000"/>
            </a:schemeClr>
          </a:solidFill>
          <a:latin typeface="ＭＳ 明朝" panose="02020609040205080304" pitchFamily="17" charset="-128"/>
          <a:ea typeface="ＭＳ 明朝" panose="02020609040205080304" pitchFamily="17" charset="-128"/>
          <a:cs typeface="+mn-cs"/>
        </a:defRPr>
      </a:lvl5pPr>
      <a:lvl6pPr marL="16459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kumimoji="1"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6pPr>
      <a:lvl7pPr marL="19202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kumimoji="1"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kumimoji="1"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8pPr>
      <a:lvl9pPr marL="2240280" indent="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None/>
        <a:defRPr kumimoji="1"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image" Target="../media/image9.png"/><Relationship Id="rId18" Type="http://schemas.openxmlformats.org/officeDocument/2006/relationships/image" Target="../media/image14.JP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8.emf"/><Relationship Id="rId17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2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e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image" Target="../media/image11.JPG"/><Relationship Id="rId10" Type="http://schemas.openxmlformats.org/officeDocument/2006/relationships/image" Target="../media/image7.emf"/><Relationship Id="rId19" Type="http://schemas.openxmlformats.org/officeDocument/2006/relationships/image" Target="../media/image15.emf"/><Relationship Id="rId4" Type="http://schemas.openxmlformats.org/officeDocument/2006/relationships/image" Target="../media/image4.e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/>
        </p:nvSpPr>
        <p:spPr>
          <a:xfrm>
            <a:off x="126405" y="5742716"/>
            <a:ext cx="11994408" cy="946305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2000">
                <a:schemeClr val="accent4">
                  <a:lumMod val="45000"/>
                  <a:lumOff val="55000"/>
                </a:schemeClr>
              </a:gs>
              <a:gs pos="56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/>
        </p:nvSpPr>
        <p:spPr>
          <a:xfrm>
            <a:off x="130076" y="1302802"/>
            <a:ext cx="11994408" cy="431306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2000">
                <a:schemeClr val="accent4">
                  <a:lumMod val="45000"/>
                  <a:lumOff val="55000"/>
                </a:schemeClr>
              </a:gs>
              <a:gs pos="56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/>
          <p:cNvSpPr/>
          <p:nvPr/>
        </p:nvSpPr>
        <p:spPr>
          <a:xfrm>
            <a:off x="228536" y="1367829"/>
            <a:ext cx="11747156" cy="4122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" name="タイトル 1"/>
          <p:cNvSpPr txBox="1">
            <a:spLocks/>
          </p:cNvSpPr>
          <p:nvPr/>
        </p:nvSpPr>
        <p:spPr>
          <a:xfrm>
            <a:off x="301681" y="1676054"/>
            <a:ext cx="11819132" cy="51702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800" kern="1200">
                <a:solidFill>
                  <a:schemeClr val="accent2">
                    <a:lumMod val="50000"/>
                  </a:schemeClr>
                </a:solidFill>
                <a:latin typeface="ＭＳ 明朝" panose="02020609040205080304" pitchFamily="17" charset="-128"/>
                <a:ea typeface="ＭＳ 明朝" panose="02020609040205080304" pitchFamily="17" charset="-128"/>
                <a:cs typeface="+mj-cs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u"/>
            </a:pPr>
            <a:r>
              <a:rPr lang="ja-JP" altLang="en-US" sz="1400" dirty="0">
                <a:solidFill>
                  <a:schemeClr val="tx1"/>
                </a:solidFill>
              </a:rPr>
              <a:t>鳥取県バドミントン協会の強化指定選手は、当協会及び県スポーツ協会の補助金を受けながらバドミントン技術の向上を目指す、優れた才能を有する選ばれた人のことを言います。　いわゆる日本バドミントン協会の「ナショナルチームＡ代表」の「鳥取県版」にあたります。</a:t>
            </a:r>
          </a:p>
        </p:txBody>
      </p:sp>
      <p:sp>
        <p:nvSpPr>
          <p:cNvPr id="8" name="タイトル 1"/>
          <p:cNvSpPr txBox="1">
            <a:spLocks/>
          </p:cNvSpPr>
          <p:nvPr/>
        </p:nvSpPr>
        <p:spPr>
          <a:xfrm>
            <a:off x="312191" y="3967411"/>
            <a:ext cx="6014082" cy="54584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800" kern="1200">
                <a:solidFill>
                  <a:schemeClr val="accent2">
                    <a:lumMod val="50000"/>
                  </a:schemeClr>
                </a:solidFill>
                <a:latin typeface="ＭＳ 明朝" panose="02020609040205080304" pitchFamily="17" charset="-128"/>
                <a:ea typeface="ＭＳ 明朝" panose="02020609040205080304" pitchFamily="17" charset="-128"/>
                <a:cs typeface="+mj-cs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u"/>
            </a:pPr>
            <a:r>
              <a:rPr lang="ja-JP" altLang="en-US" sz="1400" dirty="0">
                <a:solidFill>
                  <a:schemeClr val="tx1"/>
                </a:solidFill>
              </a:rPr>
              <a:t>強化事業は、毎年、</a:t>
            </a:r>
            <a:r>
              <a:rPr lang="en-US" altLang="ja-JP" sz="1400" dirty="0">
                <a:solidFill>
                  <a:schemeClr val="tx1"/>
                </a:solidFill>
              </a:rPr>
              <a:t>8</a:t>
            </a:r>
            <a:r>
              <a:rPr lang="ja-JP" altLang="en-US" sz="1400" dirty="0">
                <a:solidFill>
                  <a:schemeClr val="tx1"/>
                </a:solidFill>
              </a:rPr>
              <a:t>回程度のカテゴリー合同練習や、小中高一貫サーキット、その他、他県への遠征試合等を予定しています。</a:t>
            </a:r>
          </a:p>
        </p:txBody>
      </p:sp>
      <p:sp>
        <p:nvSpPr>
          <p:cNvPr id="9" name="タイトル 1"/>
          <p:cNvSpPr txBox="1">
            <a:spLocks/>
          </p:cNvSpPr>
          <p:nvPr/>
        </p:nvSpPr>
        <p:spPr>
          <a:xfrm>
            <a:off x="312191" y="4429367"/>
            <a:ext cx="6014082" cy="71088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800" kern="1200">
                <a:solidFill>
                  <a:schemeClr val="accent2">
                    <a:lumMod val="50000"/>
                  </a:schemeClr>
                </a:solidFill>
                <a:latin typeface="ＭＳ 明朝" panose="02020609040205080304" pitchFamily="17" charset="-128"/>
                <a:ea typeface="ＭＳ 明朝" panose="02020609040205080304" pitchFamily="17" charset="-128"/>
                <a:cs typeface="+mj-cs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u"/>
            </a:pPr>
            <a:r>
              <a:rPr lang="ja-JP" altLang="en-US" sz="1400" dirty="0">
                <a:solidFill>
                  <a:schemeClr val="tx1"/>
                </a:solidFill>
              </a:rPr>
              <a:t>同年代の選手との強化試合の他、日本スポーツ協会公認スポーツ指導員や大会経験豊富なレジェンドで構成される約</a:t>
            </a:r>
            <a:r>
              <a:rPr lang="en-US" altLang="ja-JP" sz="1400" dirty="0">
                <a:solidFill>
                  <a:schemeClr val="tx1"/>
                </a:solidFill>
              </a:rPr>
              <a:t>20</a:t>
            </a:r>
            <a:r>
              <a:rPr lang="ja-JP" altLang="en-US" sz="1400" dirty="0">
                <a:solidFill>
                  <a:schemeClr val="tx1"/>
                </a:solidFill>
              </a:rPr>
              <a:t>名の指導者によるスパーリングなどを行います。</a:t>
            </a:r>
          </a:p>
        </p:txBody>
      </p:sp>
      <p:sp>
        <p:nvSpPr>
          <p:cNvPr id="11" name="タイトル 1"/>
          <p:cNvSpPr txBox="1">
            <a:spLocks/>
          </p:cNvSpPr>
          <p:nvPr/>
        </p:nvSpPr>
        <p:spPr>
          <a:xfrm>
            <a:off x="312191" y="5039585"/>
            <a:ext cx="6014082" cy="5273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800" kern="1200">
                <a:solidFill>
                  <a:schemeClr val="accent2">
                    <a:lumMod val="50000"/>
                  </a:schemeClr>
                </a:solidFill>
                <a:latin typeface="ＭＳ 明朝" panose="02020609040205080304" pitchFamily="17" charset="-128"/>
                <a:ea typeface="ＭＳ 明朝" panose="02020609040205080304" pitchFamily="17" charset="-128"/>
                <a:cs typeface="+mj-cs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u"/>
            </a:pPr>
            <a:r>
              <a:rPr lang="ja-JP" altLang="en-US" sz="1400" dirty="0">
                <a:solidFill>
                  <a:schemeClr val="tx1"/>
                </a:solidFill>
              </a:rPr>
              <a:t>事業運営費は、選手負担金の他、当</a:t>
            </a:r>
            <a:r>
              <a:rPr lang="zh-TW" altLang="en-US" sz="1400" dirty="0">
                <a:solidFill>
                  <a:schemeClr val="tx1"/>
                </a:solidFill>
              </a:rPr>
              <a:t>協会経費</a:t>
            </a:r>
            <a:r>
              <a:rPr lang="ja-JP" altLang="en-US" sz="1400" dirty="0">
                <a:solidFill>
                  <a:schemeClr val="tx1"/>
                </a:solidFill>
              </a:rPr>
              <a:t>、鳥取県スポーツ協会補助金で賄います。</a:t>
            </a:r>
          </a:p>
        </p:txBody>
      </p:sp>
      <p:sp>
        <p:nvSpPr>
          <p:cNvPr id="17" name="正方形/長方形 16"/>
          <p:cNvSpPr/>
          <p:nvPr/>
        </p:nvSpPr>
        <p:spPr>
          <a:xfrm>
            <a:off x="228536" y="5850771"/>
            <a:ext cx="11747156" cy="727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タイトル 1"/>
          <p:cNvSpPr txBox="1">
            <a:spLocks/>
          </p:cNvSpPr>
          <p:nvPr/>
        </p:nvSpPr>
        <p:spPr>
          <a:xfrm>
            <a:off x="211468" y="5864961"/>
            <a:ext cx="7380179" cy="2728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800" kern="1200">
                <a:solidFill>
                  <a:schemeClr val="accent2">
                    <a:lumMod val="50000"/>
                  </a:schemeClr>
                </a:solidFill>
                <a:latin typeface="ＭＳ 明朝" panose="02020609040205080304" pitchFamily="17" charset="-128"/>
                <a:ea typeface="ＭＳ 明朝" panose="02020609040205080304" pitchFamily="17" charset="-128"/>
                <a:cs typeface="+mj-cs"/>
              </a:defRPr>
            </a:lvl1pPr>
          </a:lstStyle>
          <a:p>
            <a:r>
              <a:rPr lang="ja-JP" altLang="en-US" sz="1400" u="sng" dirty="0">
                <a:solidFill>
                  <a:schemeClr val="tx1"/>
                </a:solidFill>
              </a:rPr>
              <a:t>１．強化指定選手の位置づけと目的</a:t>
            </a:r>
            <a:r>
              <a:rPr lang="ja-JP" altLang="en-US" sz="1400" dirty="0">
                <a:solidFill>
                  <a:schemeClr val="tx1"/>
                </a:solidFill>
              </a:rPr>
              <a:t>（「強化、指導の基本計画規程」第</a:t>
            </a:r>
            <a:r>
              <a:rPr lang="en-US" altLang="ja-JP" sz="1400" dirty="0">
                <a:solidFill>
                  <a:schemeClr val="tx1"/>
                </a:solidFill>
              </a:rPr>
              <a:t>2</a:t>
            </a:r>
            <a:r>
              <a:rPr lang="ja-JP" altLang="en-US" sz="1400" dirty="0">
                <a:solidFill>
                  <a:schemeClr val="tx1"/>
                </a:solidFill>
              </a:rPr>
              <a:t>条を要約）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2947" y="6063549"/>
            <a:ext cx="11727999" cy="582940"/>
          </a:xfrm>
        </p:spPr>
        <p:txBody>
          <a:bodyPr rtlCol="0" anchor="ctr" anchorCtr="0">
            <a:noAutofit/>
          </a:bodyPr>
          <a:lstStyle/>
          <a:p>
            <a:r>
              <a:rPr lang="ja-JP" altLang="en-US" sz="1200" dirty="0">
                <a:solidFill>
                  <a:schemeClr val="tx1"/>
                </a:solidFill>
              </a:rPr>
              <a:t>　強化指定選手とは、鳥取県バドミントン協会強化本部の事業の一つである「選手指定強化事業」の対象選手を言い、国民体育大会等、全国大会において上位入賞を目指すことを目的としています。</a:t>
            </a:r>
          </a:p>
        </p:txBody>
      </p:sp>
      <p:sp>
        <p:nvSpPr>
          <p:cNvPr id="18" name="タイトル 1"/>
          <p:cNvSpPr txBox="1">
            <a:spLocks/>
          </p:cNvSpPr>
          <p:nvPr/>
        </p:nvSpPr>
        <p:spPr>
          <a:xfrm>
            <a:off x="298010" y="2186689"/>
            <a:ext cx="7399014" cy="92625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800" kern="1200">
                <a:solidFill>
                  <a:schemeClr val="accent2">
                    <a:lumMod val="50000"/>
                  </a:schemeClr>
                </a:solidFill>
                <a:latin typeface="ＭＳ 明朝" panose="02020609040205080304" pitchFamily="17" charset="-128"/>
                <a:ea typeface="ＭＳ 明朝" panose="02020609040205080304" pitchFamily="17" charset="-128"/>
                <a:cs typeface="+mj-cs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u"/>
            </a:pPr>
            <a:r>
              <a:rPr lang="ja-JP" altLang="en-US" sz="1400" dirty="0">
                <a:solidFill>
                  <a:schemeClr val="tx1"/>
                </a:solidFill>
              </a:rPr>
              <a:t>選手選考は、原則</a:t>
            </a:r>
            <a:r>
              <a:rPr lang="en-US" altLang="ja-JP" sz="1400" dirty="0">
                <a:solidFill>
                  <a:schemeClr val="tx1"/>
                </a:solidFill>
              </a:rPr>
              <a:t>4</a:t>
            </a:r>
            <a:r>
              <a:rPr lang="ja-JP" altLang="en-US" sz="1400" dirty="0">
                <a:solidFill>
                  <a:schemeClr val="tx1"/>
                </a:solidFill>
              </a:rPr>
              <a:t>月、バドミント協会の理事会等で行い、本人の承諾書確認をもって決定されます。決定後、選手の所属クラブ代表者又は学校長宛に決定通知書（委嘱状）を発送いたします。また、強化事業への参加状況や各種大会結果等によっては、期中においても、指定選手の取消し・補充等の見直しを行う場合があります。</a:t>
            </a:r>
          </a:p>
        </p:txBody>
      </p:sp>
      <p:sp>
        <p:nvSpPr>
          <p:cNvPr id="19" name="タイトル 1"/>
          <p:cNvSpPr txBox="1">
            <a:spLocks/>
          </p:cNvSpPr>
          <p:nvPr/>
        </p:nvSpPr>
        <p:spPr>
          <a:xfrm>
            <a:off x="11693278" y="6588989"/>
            <a:ext cx="731419" cy="35213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800" kern="1200">
                <a:solidFill>
                  <a:schemeClr val="accent2">
                    <a:lumMod val="50000"/>
                  </a:schemeClr>
                </a:solidFill>
                <a:latin typeface="ＭＳ 明朝" panose="02020609040205080304" pitchFamily="17" charset="-128"/>
                <a:ea typeface="ＭＳ 明朝" panose="02020609040205080304" pitchFamily="17" charset="-128"/>
                <a:cs typeface="+mj-cs"/>
              </a:defRPr>
            </a:lvl1pPr>
          </a:lstStyle>
          <a:p>
            <a:r>
              <a:rPr lang="en-US" altLang="ja-JP" sz="1200" dirty="0">
                <a:solidFill>
                  <a:schemeClr val="tx1"/>
                </a:solidFill>
              </a:rPr>
              <a:t>P1/2</a:t>
            </a:r>
            <a:endParaRPr lang="ja-JP" altLang="en-US" sz="1200" dirty="0">
              <a:solidFill>
                <a:schemeClr val="tx1"/>
              </a:solidFill>
            </a:endParaRPr>
          </a:p>
        </p:txBody>
      </p:sp>
      <p:sp>
        <p:nvSpPr>
          <p:cNvPr id="20" name="タイトル 1"/>
          <p:cNvSpPr txBox="1">
            <a:spLocks/>
          </p:cNvSpPr>
          <p:nvPr/>
        </p:nvSpPr>
        <p:spPr>
          <a:xfrm>
            <a:off x="165408" y="1414023"/>
            <a:ext cx="980317" cy="32262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800" kern="1200">
                <a:solidFill>
                  <a:schemeClr val="accent2">
                    <a:lumMod val="50000"/>
                  </a:schemeClr>
                </a:solidFill>
                <a:latin typeface="ＭＳ 明朝" panose="02020609040205080304" pitchFamily="17" charset="-128"/>
                <a:ea typeface="ＭＳ 明朝" panose="02020609040205080304" pitchFamily="17" charset="-128"/>
                <a:cs typeface="+mj-cs"/>
              </a:defRPr>
            </a:lvl1pPr>
          </a:lstStyle>
          <a:p>
            <a:r>
              <a:rPr lang="en-US" altLang="ja-JP" sz="1400" dirty="0">
                <a:solidFill>
                  <a:schemeClr val="tx1"/>
                </a:solidFill>
              </a:rPr>
              <a:t>【</a:t>
            </a:r>
            <a:r>
              <a:rPr lang="ja-JP" altLang="en-US" sz="1400" dirty="0">
                <a:solidFill>
                  <a:schemeClr val="tx1"/>
                </a:solidFill>
              </a:rPr>
              <a:t>概要</a:t>
            </a:r>
            <a:r>
              <a:rPr lang="en-US" altLang="ja-JP" sz="1400" dirty="0">
                <a:solidFill>
                  <a:schemeClr val="tx1"/>
                </a:solidFill>
              </a:rPr>
              <a:t>】</a:t>
            </a:r>
            <a:endParaRPr lang="ja-JP" altLang="en-US" sz="1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24" name="タイトル 1"/>
          <p:cNvSpPr txBox="1">
            <a:spLocks/>
          </p:cNvSpPr>
          <p:nvPr/>
        </p:nvSpPr>
        <p:spPr>
          <a:xfrm>
            <a:off x="312191" y="3025692"/>
            <a:ext cx="6014082" cy="51488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800" kern="1200">
                <a:solidFill>
                  <a:schemeClr val="accent2">
                    <a:lumMod val="50000"/>
                  </a:schemeClr>
                </a:solidFill>
                <a:latin typeface="ＭＳ 明朝" panose="02020609040205080304" pitchFamily="17" charset="-128"/>
                <a:ea typeface="ＭＳ 明朝" panose="02020609040205080304" pitchFamily="17" charset="-128"/>
                <a:cs typeface="+mj-cs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u"/>
            </a:pPr>
            <a:r>
              <a:rPr lang="ja-JP" altLang="en-US" sz="1400" dirty="0">
                <a:solidFill>
                  <a:schemeClr val="tx1"/>
                </a:solidFill>
              </a:rPr>
              <a:t>選手の任命期間は</a:t>
            </a:r>
            <a:r>
              <a:rPr lang="en-US" altLang="ja-JP" sz="1400" dirty="0">
                <a:solidFill>
                  <a:schemeClr val="tx1"/>
                </a:solidFill>
              </a:rPr>
              <a:t>4</a:t>
            </a:r>
            <a:r>
              <a:rPr lang="ja-JP" altLang="en-US" sz="1400" dirty="0">
                <a:solidFill>
                  <a:schemeClr val="tx1"/>
                </a:solidFill>
              </a:rPr>
              <a:t>月～翌年</a:t>
            </a:r>
            <a:r>
              <a:rPr lang="en-US" altLang="ja-JP" sz="1400" dirty="0">
                <a:solidFill>
                  <a:schemeClr val="tx1"/>
                </a:solidFill>
              </a:rPr>
              <a:t>3</a:t>
            </a:r>
            <a:r>
              <a:rPr lang="ja-JP" altLang="en-US" sz="1400" dirty="0">
                <a:solidFill>
                  <a:schemeClr val="tx1"/>
                </a:solidFill>
              </a:rPr>
              <a:t>月末までの期間となっており、基本、年間カリキュラムのもと強化を行います。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165408" y="43829"/>
            <a:ext cx="11923811" cy="1191077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2000">
                <a:schemeClr val="accent4">
                  <a:lumMod val="45000"/>
                  <a:lumOff val="55000"/>
                </a:schemeClr>
              </a:gs>
              <a:gs pos="56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タイトル 1"/>
          <p:cNvSpPr txBox="1">
            <a:spLocks/>
          </p:cNvSpPr>
          <p:nvPr/>
        </p:nvSpPr>
        <p:spPr>
          <a:xfrm>
            <a:off x="2082230" y="486740"/>
            <a:ext cx="6579070" cy="464762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800" kern="1200">
                <a:solidFill>
                  <a:schemeClr val="accent2">
                    <a:lumMod val="50000"/>
                  </a:schemeClr>
                </a:solidFill>
                <a:latin typeface="ＭＳ 明朝" panose="02020609040205080304" pitchFamily="17" charset="-128"/>
                <a:ea typeface="ＭＳ 明朝" panose="02020609040205080304" pitchFamily="17" charset="-128"/>
                <a:cs typeface="+mj-cs"/>
              </a:defRPr>
            </a:lvl1pPr>
          </a:lstStyle>
          <a:p>
            <a:r>
              <a:rPr lang="ja-JP" altLang="en-US" sz="1800" b="1" dirty="0">
                <a:solidFill>
                  <a:schemeClr val="tx1"/>
                </a:solidFill>
              </a:rPr>
              <a:t>鳥取県バドミントン協会「強化指定選手」について</a:t>
            </a:r>
          </a:p>
        </p:txBody>
      </p:sp>
      <p:sp>
        <p:nvSpPr>
          <p:cNvPr id="26" name="タイトル 1"/>
          <p:cNvSpPr txBox="1">
            <a:spLocks/>
          </p:cNvSpPr>
          <p:nvPr/>
        </p:nvSpPr>
        <p:spPr>
          <a:xfrm>
            <a:off x="228536" y="139173"/>
            <a:ext cx="4418964" cy="440910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accent2">
                    <a:lumMod val="50000"/>
                  </a:schemeClr>
                </a:solidFill>
                <a:latin typeface="ＭＳ 明朝" panose="02020609040205080304" pitchFamily="17" charset="-128"/>
                <a:ea typeface="ＭＳ 明朝" panose="02020609040205080304" pitchFamily="17" charset="-128"/>
                <a:cs typeface="+mj-cs"/>
              </a:defRPr>
            </a:lvl1pPr>
          </a:lstStyle>
          <a:p>
            <a:r>
              <a:rPr lang="ja-JP" altLang="en-US" sz="1400" b="1" dirty="0">
                <a:solidFill>
                  <a:schemeClr val="tx1"/>
                </a:solidFill>
              </a:rPr>
              <a:t>強化指定候補の選手及び保護者等、関係者の方へ</a:t>
            </a:r>
          </a:p>
        </p:txBody>
      </p:sp>
      <p:sp>
        <p:nvSpPr>
          <p:cNvPr id="27" name="サブタイトル 2"/>
          <p:cNvSpPr txBox="1">
            <a:spLocks/>
          </p:cNvSpPr>
          <p:nvPr/>
        </p:nvSpPr>
        <p:spPr>
          <a:xfrm>
            <a:off x="9278486" y="542015"/>
            <a:ext cx="2842327" cy="270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•"/>
              <a:defRPr kumimoji="1" sz="2000" kern="1200">
                <a:solidFill>
                  <a:schemeClr val="accent2">
                    <a:lumMod val="50000"/>
                  </a:schemeClr>
                </a:solidFill>
                <a:latin typeface="ＭＳ 明朝" panose="02020609040205080304" pitchFamily="17" charset="-128"/>
                <a:ea typeface="ＭＳ 明朝" panose="02020609040205080304" pitchFamily="17" charset="-128"/>
                <a:cs typeface="+mn-cs"/>
              </a:defRPr>
            </a:lvl1pPr>
            <a:lvl2pPr marL="54864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Arial" pitchFamily="34" charset="0"/>
              <a:buChar char="•"/>
              <a:defRPr kumimoji="1" sz="1800" kern="1200">
                <a:solidFill>
                  <a:schemeClr val="accent2">
                    <a:lumMod val="50000"/>
                  </a:schemeClr>
                </a:solidFill>
                <a:latin typeface="ＭＳ 明朝" panose="02020609040205080304" pitchFamily="17" charset="-128"/>
                <a:ea typeface="ＭＳ 明朝" panose="02020609040205080304" pitchFamily="17" charset="-128"/>
                <a:cs typeface="+mn-cs"/>
              </a:defRPr>
            </a:lvl2pPr>
            <a:lvl3pPr marL="8229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•"/>
              <a:defRPr kumimoji="1" sz="1600" kern="1200">
                <a:solidFill>
                  <a:schemeClr val="accent2">
                    <a:lumMod val="50000"/>
                  </a:schemeClr>
                </a:solidFill>
                <a:latin typeface="ＭＳ 明朝" panose="02020609040205080304" pitchFamily="17" charset="-128"/>
                <a:ea typeface="ＭＳ 明朝" panose="02020609040205080304" pitchFamily="17" charset="-128"/>
                <a:cs typeface="+mn-cs"/>
              </a:defRPr>
            </a:lvl3pPr>
            <a:lvl4pPr marL="10972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•"/>
              <a:defRPr kumimoji="1" sz="1400" kern="1200">
                <a:solidFill>
                  <a:schemeClr val="accent2">
                    <a:lumMod val="50000"/>
                  </a:schemeClr>
                </a:solidFill>
                <a:latin typeface="ＭＳ 明朝" panose="02020609040205080304" pitchFamily="17" charset="-128"/>
                <a:ea typeface="ＭＳ 明朝" panose="02020609040205080304" pitchFamily="17" charset="-128"/>
                <a:cs typeface="+mn-cs"/>
              </a:defRPr>
            </a:lvl4pPr>
            <a:lvl5pPr marL="1371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•"/>
              <a:defRPr kumimoji="1" sz="1400" kern="1200">
                <a:solidFill>
                  <a:schemeClr val="accent2">
                    <a:lumMod val="50000"/>
                  </a:schemeClr>
                </a:solidFill>
                <a:latin typeface="ＭＳ 明朝" panose="02020609040205080304" pitchFamily="17" charset="-128"/>
                <a:ea typeface="ＭＳ 明朝" panose="02020609040205080304" pitchFamily="17" charset="-128"/>
                <a:cs typeface="+mn-cs"/>
              </a:defRPr>
            </a:lvl5pPr>
            <a:lvl6pPr marL="16459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•"/>
              <a:defRPr kumimoji="1" sz="1400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202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•"/>
              <a:defRPr kumimoji="1" sz="1400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Char char="•"/>
              <a:defRPr kumimoji="1" sz="1400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24028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kumimoji="1" sz="1400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ja-JP" altLang="en-US" sz="1200" dirty="0">
                <a:solidFill>
                  <a:schemeClr val="tx1"/>
                </a:solidFill>
              </a:rPr>
              <a:t>鳥取県バドミントン協会　強化本部</a:t>
            </a:r>
          </a:p>
        </p:txBody>
      </p:sp>
      <p:sp>
        <p:nvSpPr>
          <p:cNvPr id="28" name="サブタイトル 2"/>
          <p:cNvSpPr txBox="1">
            <a:spLocks/>
          </p:cNvSpPr>
          <p:nvPr/>
        </p:nvSpPr>
        <p:spPr>
          <a:xfrm>
            <a:off x="10361625" y="846927"/>
            <a:ext cx="1613878" cy="2728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SzPct val="100000"/>
              <a:buFont typeface="Arial" pitchFamily="34" charset="0"/>
              <a:buNone/>
              <a:defRPr kumimoji="1" sz="1800" kern="1200" cap="all" baseline="0">
                <a:solidFill>
                  <a:schemeClr val="accent2">
                    <a:lumMod val="75000"/>
                  </a:schemeClr>
                </a:solidFill>
                <a:latin typeface="ＭＳ 明朝" panose="02020609040205080304" pitchFamily="17" charset="-128"/>
                <a:ea typeface="ＭＳ 明朝" panose="02020609040205080304" pitchFamily="17" charset="-128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Arial" pitchFamily="34" charset="0"/>
              <a:buNone/>
              <a:defRPr kumimoji="1" sz="2800" kern="1200">
                <a:solidFill>
                  <a:schemeClr val="accent2">
                    <a:lumMod val="50000"/>
                  </a:schemeClr>
                </a:solidFill>
                <a:latin typeface="ＭＳ 明朝" panose="02020609040205080304" pitchFamily="17" charset="-128"/>
                <a:ea typeface="ＭＳ 明朝" panose="02020609040205080304" pitchFamily="17" charset="-128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kumimoji="1" sz="2400" kern="1200">
                <a:solidFill>
                  <a:schemeClr val="accent2">
                    <a:lumMod val="50000"/>
                  </a:schemeClr>
                </a:solidFill>
                <a:latin typeface="ＭＳ 明朝" panose="02020609040205080304" pitchFamily="17" charset="-128"/>
                <a:ea typeface="ＭＳ 明朝" panose="02020609040205080304" pitchFamily="17" charset="-128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kumimoji="1" sz="2000" kern="1200">
                <a:solidFill>
                  <a:schemeClr val="accent2">
                    <a:lumMod val="50000"/>
                  </a:schemeClr>
                </a:solidFill>
                <a:latin typeface="ＭＳ 明朝" panose="02020609040205080304" pitchFamily="17" charset="-128"/>
                <a:ea typeface="ＭＳ 明朝" panose="02020609040205080304" pitchFamily="17" charset="-128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kumimoji="1" sz="2000" kern="1200">
                <a:solidFill>
                  <a:schemeClr val="accent2">
                    <a:lumMod val="50000"/>
                  </a:schemeClr>
                </a:solidFill>
                <a:latin typeface="ＭＳ 明朝" panose="02020609040205080304" pitchFamily="17" charset="-128"/>
                <a:ea typeface="ＭＳ 明朝" panose="02020609040205080304" pitchFamily="17" charset="-128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kumimoji="1" sz="2000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kumimoji="1" sz="2000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kumimoji="1" sz="2000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kumimoji="1" sz="2000" kern="1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100" dirty="0">
                <a:solidFill>
                  <a:schemeClr val="tx1"/>
                </a:solidFill>
              </a:rPr>
              <a:t>Rev7</a:t>
            </a:r>
            <a:r>
              <a:rPr lang="ja-JP" altLang="en-US" sz="1100" dirty="0">
                <a:solidFill>
                  <a:schemeClr val="tx1"/>
                </a:solidFill>
              </a:rPr>
              <a:t>　令和</a:t>
            </a:r>
            <a:r>
              <a:rPr lang="en-US" altLang="ja-JP" sz="1100" dirty="0">
                <a:solidFill>
                  <a:schemeClr val="tx1"/>
                </a:solidFill>
              </a:rPr>
              <a:t>5</a:t>
            </a:r>
            <a:r>
              <a:rPr lang="ja-JP" altLang="en-US" sz="1100" dirty="0">
                <a:solidFill>
                  <a:schemeClr val="tx1"/>
                </a:solidFill>
              </a:rPr>
              <a:t>年</a:t>
            </a:r>
            <a:r>
              <a:rPr lang="en-US" altLang="ja-JP" sz="1100" dirty="0">
                <a:solidFill>
                  <a:schemeClr val="tx1"/>
                </a:solidFill>
              </a:rPr>
              <a:t>4</a:t>
            </a:r>
            <a:r>
              <a:rPr lang="ja-JP" altLang="en-US" sz="1100" dirty="0">
                <a:solidFill>
                  <a:schemeClr val="tx1"/>
                </a:solidFill>
              </a:rPr>
              <a:t>月</a:t>
            </a:r>
            <a:r>
              <a:rPr lang="en-US" altLang="ja-JP" sz="1100" dirty="0">
                <a:solidFill>
                  <a:schemeClr val="tx1"/>
                </a:solidFill>
              </a:rPr>
              <a:t>15</a:t>
            </a:r>
            <a:r>
              <a:rPr lang="ja-JP" altLang="en-US" sz="1100" dirty="0">
                <a:solidFill>
                  <a:schemeClr val="tx1"/>
                </a:solidFill>
              </a:rPr>
              <a:t>日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247" y="2186689"/>
            <a:ext cx="5764256" cy="3236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タイトル 1">
            <a:extLst>
              <a:ext uri="{FF2B5EF4-FFF2-40B4-BE49-F238E27FC236}">
                <a16:creationId xmlns:a16="http://schemas.microsoft.com/office/drawing/2014/main" id="{3BE8D4BE-8B1D-48F7-990C-385733C79003}"/>
              </a:ext>
            </a:extLst>
          </p:cNvPr>
          <p:cNvSpPr txBox="1">
            <a:spLocks/>
          </p:cNvSpPr>
          <p:nvPr/>
        </p:nvSpPr>
        <p:spPr>
          <a:xfrm>
            <a:off x="326372" y="3499131"/>
            <a:ext cx="6014082" cy="51488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800" kern="1200">
                <a:solidFill>
                  <a:schemeClr val="accent2">
                    <a:lumMod val="50000"/>
                  </a:schemeClr>
                </a:solidFill>
                <a:latin typeface="ＭＳ 明朝" panose="02020609040205080304" pitchFamily="17" charset="-128"/>
                <a:ea typeface="ＭＳ 明朝" panose="02020609040205080304" pitchFamily="17" charset="-128"/>
                <a:cs typeface="+mj-cs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u"/>
            </a:pPr>
            <a:r>
              <a:rPr lang="ja-JP" altLang="en-US" sz="1400" dirty="0">
                <a:solidFill>
                  <a:schemeClr val="tx1"/>
                </a:solidFill>
              </a:rPr>
              <a:t>強化指定選手の定員は、小学生</a:t>
            </a:r>
            <a:r>
              <a:rPr lang="en-US" altLang="ja-JP" sz="1400" dirty="0">
                <a:solidFill>
                  <a:schemeClr val="tx1"/>
                </a:solidFill>
              </a:rPr>
              <a:t>12</a:t>
            </a:r>
            <a:r>
              <a:rPr lang="ja-JP" altLang="en-US" sz="1400" dirty="0">
                <a:solidFill>
                  <a:schemeClr val="tx1"/>
                </a:solidFill>
              </a:rPr>
              <a:t>・中学生</a:t>
            </a:r>
            <a:r>
              <a:rPr lang="en-US" altLang="ja-JP" sz="1400" dirty="0">
                <a:solidFill>
                  <a:schemeClr val="tx1"/>
                </a:solidFill>
              </a:rPr>
              <a:t>12</a:t>
            </a:r>
            <a:r>
              <a:rPr lang="ja-JP" altLang="en-US" sz="1400" dirty="0">
                <a:solidFill>
                  <a:schemeClr val="tx1"/>
                </a:solidFill>
              </a:rPr>
              <a:t>・高校生</a:t>
            </a:r>
            <a:r>
              <a:rPr lang="en-US" altLang="ja-JP" sz="1400" dirty="0">
                <a:solidFill>
                  <a:schemeClr val="tx1"/>
                </a:solidFill>
              </a:rPr>
              <a:t>8</a:t>
            </a:r>
            <a:r>
              <a:rPr lang="ja-JP" altLang="en-US" sz="1400" dirty="0">
                <a:solidFill>
                  <a:schemeClr val="tx1"/>
                </a:solidFill>
              </a:rPr>
              <a:t>・成年</a:t>
            </a:r>
            <a:r>
              <a:rPr lang="en-US" altLang="ja-JP" sz="1400" dirty="0">
                <a:solidFill>
                  <a:schemeClr val="tx1"/>
                </a:solidFill>
              </a:rPr>
              <a:t>6</a:t>
            </a:r>
            <a:r>
              <a:rPr lang="ja-JP" altLang="en-US" sz="1400" dirty="0">
                <a:solidFill>
                  <a:schemeClr val="tx1"/>
                </a:solidFill>
              </a:rPr>
              <a:t>となっています。ただし理事会の議により若干名の増減あり。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ja-JP" alt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68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正方形/長方形 12"/>
          <p:cNvSpPr/>
          <p:nvPr/>
        </p:nvSpPr>
        <p:spPr>
          <a:xfrm>
            <a:off x="4744474" y="163883"/>
            <a:ext cx="7289870" cy="644712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2000">
                <a:schemeClr val="accent4">
                  <a:lumMod val="45000"/>
                  <a:lumOff val="55000"/>
                </a:schemeClr>
              </a:gs>
              <a:gs pos="56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/>
          <p:cNvSpPr/>
          <p:nvPr/>
        </p:nvSpPr>
        <p:spPr>
          <a:xfrm>
            <a:off x="422997" y="163883"/>
            <a:ext cx="3991177" cy="273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/>
        </p:nvSpPr>
        <p:spPr>
          <a:xfrm>
            <a:off x="4881104" y="323711"/>
            <a:ext cx="7037627" cy="273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タイトル 1"/>
          <p:cNvSpPr txBox="1">
            <a:spLocks/>
          </p:cNvSpPr>
          <p:nvPr/>
        </p:nvSpPr>
        <p:spPr>
          <a:xfrm>
            <a:off x="4881104" y="285332"/>
            <a:ext cx="2593263" cy="35213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800" kern="1200">
                <a:solidFill>
                  <a:schemeClr val="accent2">
                    <a:lumMod val="50000"/>
                  </a:schemeClr>
                </a:solidFill>
                <a:latin typeface="ＭＳ 明朝" panose="02020609040205080304" pitchFamily="17" charset="-128"/>
                <a:ea typeface="ＭＳ 明朝" panose="02020609040205080304" pitchFamily="17" charset="-128"/>
                <a:cs typeface="+mj-cs"/>
              </a:defRPr>
            </a:lvl1pPr>
          </a:lstStyle>
          <a:p>
            <a:r>
              <a:rPr lang="ja-JP" altLang="en-US" sz="1800" u="sng" dirty="0">
                <a:solidFill>
                  <a:schemeClr val="tx1"/>
                </a:solidFill>
              </a:rPr>
              <a:t>３．事業の実施風景</a:t>
            </a:r>
            <a:endParaRPr lang="ja-JP" altLang="en-US" sz="1000" u="sng" dirty="0">
              <a:solidFill>
                <a:schemeClr val="tx1"/>
              </a:solidFill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4881103" y="635358"/>
            <a:ext cx="7037627" cy="57633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タイトル 1"/>
          <p:cNvSpPr txBox="1">
            <a:spLocks/>
          </p:cNvSpPr>
          <p:nvPr/>
        </p:nvSpPr>
        <p:spPr>
          <a:xfrm>
            <a:off x="11682767" y="6578483"/>
            <a:ext cx="731419" cy="35213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800" kern="1200">
                <a:solidFill>
                  <a:schemeClr val="accent2">
                    <a:lumMod val="50000"/>
                  </a:schemeClr>
                </a:solidFill>
                <a:latin typeface="ＭＳ 明朝" panose="02020609040205080304" pitchFamily="17" charset="-128"/>
                <a:ea typeface="ＭＳ 明朝" panose="02020609040205080304" pitchFamily="17" charset="-128"/>
                <a:cs typeface="+mj-cs"/>
              </a:defRPr>
            </a:lvl1pPr>
          </a:lstStyle>
          <a:p>
            <a:r>
              <a:rPr lang="en-US" altLang="ja-JP" sz="1200" dirty="0">
                <a:solidFill>
                  <a:schemeClr val="tx1"/>
                </a:solidFill>
              </a:rPr>
              <a:t>P2/2</a:t>
            </a:r>
            <a:endParaRPr lang="ja-JP" altLang="en-US" sz="1200" dirty="0">
              <a:solidFill>
                <a:schemeClr val="tx1"/>
              </a:solidFill>
            </a:endParaRPr>
          </a:p>
        </p:txBody>
      </p:sp>
      <p:graphicFrame>
        <p:nvGraphicFramePr>
          <p:cNvPr id="8" name="オブジェクト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8151528"/>
              </p:ext>
            </p:extLst>
          </p:nvPr>
        </p:nvGraphicFramePr>
        <p:xfrm>
          <a:off x="5099771" y="2392698"/>
          <a:ext cx="1318443" cy="10974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8238970" imgH="6857884" progId="AcroExch.Document.DC">
                  <p:embed/>
                </p:oleObj>
              </mc:Choice>
              <mc:Fallback>
                <p:oleObj name="Acrobat Document" r:id="rId3" imgW="8238970" imgH="685788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099771" y="2392698"/>
                        <a:ext cx="1318443" cy="10974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オブジェクト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9218666"/>
              </p:ext>
            </p:extLst>
          </p:nvPr>
        </p:nvGraphicFramePr>
        <p:xfrm>
          <a:off x="5084108" y="807915"/>
          <a:ext cx="1379961" cy="114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8238970" imgH="6857884" progId="AcroExch.Document.DC">
                  <p:embed/>
                </p:oleObj>
              </mc:Choice>
              <mc:Fallback>
                <p:oleObj name="Acrobat Document" r:id="rId5" imgW="8238970" imgH="685788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084108" y="807915"/>
                        <a:ext cx="1379961" cy="1148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オブジェクト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7539584"/>
              </p:ext>
            </p:extLst>
          </p:nvPr>
        </p:nvGraphicFramePr>
        <p:xfrm>
          <a:off x="6619174" y="2695120"/>
          <a:ext cx="1629635" cy="13564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7" imgW="8238970" imgH="6857884" progId="AcroExch.Document.DC">
                  <p:embed/>
                </p:oleObj>
              </mc:Choice>
              <mc:Fallback>
                <p:oleObj name="Acrobat Document" r:id="rId7" imgW="8238970" imgH="685788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619174" y="2695120"/>
                        <a:ext cx="1629635" cy="13564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オブジェクト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0213475"/>
              </p:ext>
            </p:extLst>
          </p:nvPr>
        </p:nvGraphicFramePr>
        <p:xfrm>
          <a:off x="9942645" y="2695120"/>
          <a:ext cx="1752682" cy="14588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9" imgW="8238970" imgH="6857884" progId="AcroExch.Document.DC">
                  <p:embed/>
                </p:oleObj>
              </mc:Choice>
              <mc:Fallback>
                <p:oleObj name="Acrobat Document" r:id="rId9" imgW="8238970" imgH="685788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942645" y="2695120"/>
                        <a:ext cx="1752682" cy="14588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タイトル 1"/>
          <p:cNvSpPr txBox="1">
            <a:spLocks/>
          </p:cNvSpPr>
          <p:nvPr/>
        </p:nvSpPr>
        <p:spPr>
          <a:xfrm>
            <a:off x="5012885" y="1982146"/>
            <a:ext cx="1696094" cy="35213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800" kern="1200">
                <a:solidFill>
                  <a:schemeClr val="accent2">
                    <a:lumMod val="50000"/>
                  </a:schemeClr>
                </a:solidFill>
                <a:latin typeface="ＭＳ 明朝" panose="02020609040205080304" pitchFamily="17" charset="-128"/>
                <a:ea typeface="ＭＳ 明朝" panose="02020609040205080304" pitchFamily="17" charset="-128"/>
                <a:cs typeface="+mj-cs"/>
              </a:defRPr>
            </a:lvl1pPr>
          </a:lstStyle>
          <a:p>
            <a:r>
              <a:rPr lang="ja-JP" altLang="en-US" sz="1200" dirty="0">
                <a:solidFill>
                  <a:schemeClr val="tx1"/>
                </a:solidFill>
                <a:latin typeface="Tw Cen MT" panose="020B0602020104020603" pitchFamily="34" charset="0"/>
                <a:ea typeface="Microsoft YaHei" panose="020B0503020204020204" pitchFamily="34" charset="-122"/>
              </a:rPr>
              <a:t>ウオーミングアップ</a:t>
            </a:r>
          </a:p>
        </p:txBody>
      </p:sp>
      <p:sp>
        <p:nvSpPr>
          <p:cNvPr id="30" name="タイトル 1"/>
          <p:cNvSpPr txBox="1">
            <a:spLocks/>
          </p:cNvSpPr>
          <p:nvPr/>
        </p:nvSpPr>
        <p:spPr>
          <a:xfrm>
            <a:off x="5122562" y="3556805"/>
            <a:ext cx="1586417" cy="35213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800" kern="1200">
                <a:solidFill>
                  <a:schemeClr val="accent2">
                    <a:lumMod val="50000"/>
                  </a:schemeClr>
                </a:solidFill>
                <a:latin typeface="ＭＳ 明朝" panose="02020609040205080304" pitchFamily="17" charset="-128"/>
                <a:ea typeface="ＭＳ 明朝" panose="02020609040205080304" pitchFamily="17" charset="-128"/>
                <a:cs typeface="+mj-cs"/>
              </a:defRPr>
            </a:lvl1pPr>
          </a:lstStyle>
          <a:p>
            <a:r>
              <a:rPr lang="ja-JP" altLang="en-US" sz="1200" dirty="0">
                <a:solidFill>
                  <a:schemeClr val="tx1"/>
                </a:solidFill>
                <a:latin typeface="Tw Cen MT" panose="020B0602020104020603" pitchFamily="34" charset="0"/>
                <a:ea typeface="Microsoft YaHei" panose="020B0503020204020204" pitchFamily="34" charset="-122"/>
              </a:rPr>
              <a:t>動体視力アップ</a:t>
            </a:r>
            <a:endParaRPr lang="en-US" altLang="ja-JP" sz="1200" dirty="0">
              <a:solidFill>
                <a:schemeClr val="tx1"/>
              </a:solidFill>
              <a:latin typeface="Tw Cen MT" panose="020B0602020104020603" pitchFamily="34" charset="0"/>
              <a:ea typeface="Microsoft YaHei" panose="020B0503020204020204" pitchFamily="34" charset="-122"/>
            </a:endParaRPr>
          </a:p>
          <a:p>
            <a:r>
              <a:rPr lang="ja-JP" altLang="en-US" sz="1200" dirty="0">
                <a:solidFill>
                  <a:schemeClr val="tx1"/>
                </a:solidFill>
                <a:latin typeface="Tw Cen MT" panose="020B0602020104020603" pitchFamily="34" charset="0"/>
                <a:ea typeface="Microsoft YaHei" panose="020B0503020204020204" pitchFamily="34" charset="-122"/>
              </a:rPr>
              <a:t>トレーニング</a:t>
            </a:r>
          </a:p>
        </p:txBody>
      </p:sp>
      <p:sp>
        <p:nvSpPr>
          <p:cNvPr id="32" name="タイトル 1"/>
          <p:cNvSpPr txBox="1">
            <a:spLocks/>
          </p:cNvSpPr>
          <p:nvPr/>
        </p:nvSpPr>
        <p:spPr>
          <a:xfrm>
            <a:off x="10358924" y="3920022"/>
            <a:ext cx="1039871" cy="35213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800" kern="1200">
                <a:solidFill>
                  <a:schemeClr val="accent2">
                    <a:lumMod val="50000"/>
                  </a:schemeClr>
                </a:solidFill>
                <a:latin typeface="ＭＳ 明朝" panose="02020609040205080304" pitchFamily="17" charset="-128"/>
                <a:ea typeface="ＭＳ 明朝" panose="02020609040205080304" pitchFamily="17" charset="-128"/>
                <a:cs typeface="+mj-cs"/>
              </a:defRPr>
            </a:lvl1pPr>
          </a:lstStyle>
          <a:p>
            <a:r>
              <a:rPr lang="ja-JP" altLang="en-US" sz="1200" dirty="0">
                <a:solidFill>
                  <a:schemeClr val="tx1"/>
                </a:solidFill>
                <a:latin typeface="Tw Cen MT" panose="020B0602020104020603" pitchFamily="34" charset="0"/>
                <a:ea typeface="Microsoft YaHei" panose="020B0503020204020204" pitchFamily="34" charset="-122"/>
              </a:rPr>
              <a:t>サーブ練習</a:t>
            </a:r>
          </a:p>
        </p:txBody>
      </p:sp>
      <p:graphicFrame>
        <p:nvGraphicFramePr>
          <p:cNvPr id="4" name="オブジェクト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3283783"/>
              </p:ext>
            </p:extLst>
          </p:nvPr>
        </p:nvGraphicFramePr>
        <p:xfrm>
          <a:off x="8353031" y="2733642"/>
          <a:ext cx="1392390" cy="11589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1" imgW="8238970" imgH="6857884" progId="AcroExch.Document.DC">
                  <p:embed/>
                </p:oleObj>
              </mc:Choice>
              <mc:Fallback>
                <p:oleObj name="Acrobat Document" r:id="rId11" imgW="8238970" imgH="685788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353031" y="2733642"/>
                        <a:ext cx="1392390" cy="11589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タイトル 1"/>
          <p:cNvSpPr txBox="1">
            <a:spLocks/>
          </p:cNvSpPr>
          <p:nvPr/>
        </p:nvSpPr>
        <p:spPr>
          <a:xfrm>
            <a:off x="8435801" y="3857569"/>
            <a:ext cx="1039871" cy="35213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800" kern="1200">
                <a:solidFill>
                  <a:schemeClr val="accent2">
                    <a:lumMod val="50000"/>
                  </a:schemeClr>
                </a:solidFill>
                <a:latin typeface="ＭＳ 明朝" panose="02020609040205080304" pitchFamily="17" charset="-128"/>
                <a:ea typeface="ＭＳ 明朝" panose="02020609040205080304" pitchFamily="17" charset="-128"/>
                <a:cs typeface="+mj-cs"/>
              </a:defRPr>
            </a:lvl1pPr>
          </a:lstStyle>
          <a:p>
            <a:r>
              <a:rPr lang="ja-JP" altLang="en-US" sz="1200" dirty="0">
                <a:solidFill>
                  <a:schemeClr val="tx1"/>
                </a:solidFill>
                <a:latin typeface="Tw Cen MT" panose="020B0602020104020603" pitchFamily="34" charset="0"/>
                <a:ea typeface="Microsoft YaHei" panose="020B0503020204020204" pitchFamily="34" charset="-122"/>
              </a:rPr>
              <a:t>ラリー練習</a:t>
            </a:r>
          </a:p>
        </p:txBody>
      </p:sp>
      <p:sp>
        <p:nvSpPr>
          <p:cNvPr id="19" name="角丸四角形 18"/>
          <p:cNvSpPr/>
          <p:nvPr/>
        </p:nvSpPr>
        <p:spPr>
          <a:xfrm>
            <a:off x="6720107" y="730178"/>
            <a:ext cx="5073276" cy="188312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65619" y="878509"/>
            <a:ext cx="2035522" cy="1207285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56012" y="855877"/>
            <a:ext cx="2718476" cy="1610217"/>
          </a:xfrm>
          <a:prstGeom prst="rect">
            <a:avLst/>
          </a:prstGeom>
        </p:spPr>
      </p:pic>
      <p:sp>
        <p:nvSpPr>
          <p:cNvPr id="31" name="タイトル 1"/>
          <p:cNvSpPr txBox="1">
            <a:spLocks/>
          </p:cNvSpPr>
          <p:nvPr/>
        </p:nvSpPr>
        <p:spPr>
          <a:xfrm>
            <a:off x="6725117" y="2178374"/>
            <a:ext cx="2484195" cy="28552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800" kern="1200">
                <a:solidFill>
                  <a:schemeClr val="accent2">
                    <a:lumMod val="50000"/>
                  </a:schemeClr>
                </a:solidFill>
                <a:latin typeface="ＭＳ 明朝" panose="02020609040205080304" pitchFamily="17" charset="-128"/>
                <a:ea typeface="ＭＳ 明朝" panose="02020609040205080304" pitchFamily="17" charset="-128"/>
                <a:cs typeface="+mj-cs"/>
              </a:defRPr>
            </a:lvl1pPr>
          </a:lstStyle>
          <a:p>
            <a:r>
              <a:rPr lang="ja-JP" altLang="en-US" sz="1000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再春館製薬所コーチ（元トナミ運輸）　</a:t>
            </a:r>
            <a:endParaRPr lang="en-US" altLang="ja-JP" sz="1000" dirty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1000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橋本博且氏による指導状況</a:t>
            </a:r>
            <a:endParaRPr lang="en-US" altLang="ja-JP" sz="1000" dirty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127442" y="168097"/>
            <a:ext cx="4508654" cy="644712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2000">
                <a:schemeClr val="accent4">
                  <a:lumMod val="45000"/>
                  <a:lumOff val="55000"/>
                </a:schemeClr>
              </a:gs>
              <a:gs pos="56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7" name="角丸四角形 18">
            <a:extLst>
              <a:ext uri="{FF2B5EF4-FFF2-40B4-BE49-F238E27FC236}">
                <a16:creationId xmlns:a16="http://schemas.microsoft.com/office/drawing/2014/main" id="{B5D5F0A3-0650-4D22-A18B-4F96D46264D2}"/>
              </a:ext>
            </a:extLst>
          </p:cNvPr>
          <p:cNvSpPr/>
          <p:nvPr/>
        </p:nvSpPr>
        <p:spPr>
          <a:xfrm>
            <a:off x="4935458" y="4257585"/>
            <a:ext cx="6912154" cy="202911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9AE92667-8DA8-4454-9490-7A95ADF6CF2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18102" y="4411846"/>
            <a:ext cx="1545313" cy="1158985"/>
          </a:xfrm>
          <a:prstGeom prst="rect">
            <a:avLst/>
          </a:prstGeom>
        </p:spPr>
      </p:pic>
      <p:pic>
        <p:nvPicPr>
          <p:cNvPr id="36" name="図 35">
            <a:extLst>
              <a:ext uri="{FF2B5EF4-FFF2-40B4-BE49-F238E27FC236}">
                <a16:creationId xmlns:a16="http://schemas.microsoft.com/office/drawing/2014/main" id="{EBC7A678-84D9-484D-B032-3CC711EE36D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633320" y="4418425"/>
            <a:ext cx="1793548" cy="1345161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1F8F7779-2259-4F7E-8A30-723AB0C6DDC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488026" y="4420979"/>
            <a:ext cx="1463585" cy="1097972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A78A7700-7D1F-43A6-936C-745DCF96857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020569" y="4421646"/>
            <a:ext cx="1720725" cy="1290544"/>
          </a:xfrm>
          <a:prstGeom prst="rect">
            <a:avLst/>
          </a:prstGeom>
        </p:spPr>
      </p:pic>
      <p:sp>
        <p:nvSpPr>
          <p:cNvPr id="38" name="タイトル 1">
            <a:extLst>
              <a:ext uri="{FF2B5EF4-FFF2-40B4-BE49-F238E27FC236}">
                <a16:creationId xmlns:a16="http://schemas.microsoft.com/office/drawing/2014/main" id="{22AAC31C-0B4D-480D-A4E4-06783D824579}"/>
              </a:ext>
            </a:extLst>
          </p:cNvPr>
          <p:cNvSpPr txBox="1">
            <a:spLocks/>
          </p:cNvSpPr>
          <p:nvPr/>
        </p:nvSpPr>
        <p:spPr>
          <a:xfrm>
            <a:off x="5678484" y="5931458"/>
            <a:ext cx="4482781" cy="35300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800" kern="1200">
                <a:solidFill>
                  <a:schemeClr val="accent2">
                    <a:lumMod val="50000"/>
                  </a:schemeClr>
                </a:solidFill>
                <a:latin typeface="ＭＳ 明朝" panose="02020609040205080304" pitchFamily="17" charset="-128"/>
                <a:ea typeface="ＭＳ 明朝" panose="02020609040205080304" pitchFamily="17" charset="-128"/>
                <a:cs typeface="+mj-cs"/>
              </a:defRPr>
            </a:lvl1pPr>
          </a:lstStyle>
          <a:p>
            <a:r>
              <a:rPr lang="en-US" altLang="ja-JP" sz="1000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ACT SAIKYO</a:t>
            </a:r>
            <a:r>
              <a:rPr lang="ja-JP" altLang="en-US" sz="1000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監督（元ユニシス監督）小宮山元氏による指導状況</a:t>
            </a:r>
          </a:p>
        </p:txBody>
      </p:sp>
      <p:sp>
        <p:nvSpPr>
          <p:cNvPr id="39" name="タイトル 1">
            <a:extLst>
              <a:ext uri="{FF2B5EF4-FFF2-40B4-BE49-F238E27FC236}">
                <a16:creationId xmlns:a16="http://schemas.microsoft.com/office/drawing/2014/main" id="{825EF21F-4F7D-41B5-93AD-035AD06CAC92}"/>
              </a:ext>
            </a:extLst>
          </p:cNvPr>
          <p:cNvSpPr txBox="1">
            <a:spLocks/>
          </p:cNvSpPr>
          <p:nvPr/>
        </p:nvSpPr>
        <p:spPr>
          <a:xfrm>
            <a:off x="6728215" y="5680433"/>
            <a:ext cx="1696094" cy="35213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800" kern="1200">
                <a:solidFill>
                  <a:schemeClr val="accent2">
                    <a:lumMod val="50000"/>
                  </a:schemeClr>
                </a:solidFill>
                <a:latin typeface="ＭＳ 明朝" panose="02020609040205080304" pitchFamily="17" charset="-128"/>
                <a:ea typeface="ＭＳ 明朝" panose="02020609040205080304" pitchFamily="17" charset="-128"/>
                <a:cs typeface="+mj-cs"/>
              </a:defRPr>
            </a:lvl1pPr>
          </a:lstStyle>
          <a:p>
            <a:r>
              <a:rPr lang="ja-JP" altLang="en-US" sz="1000" dirty="0">
                <a:solidFill>
                  <a:schemeClr val="tx1"/>
                </a:solidFill>
                <a:latin typeface="Tw Cen MT" panose="020B0602020104020603" pitchFamily="34" charset="0"/>
                <a:ea typeface="Microsoft YaHei" panose="020B0503020204020204" pitchFamily="34" charset="-122"/>
              </a:rPr>
              <a:t>小宮山氏による個別指導</a:t>
            </a:r>
          </a:p>
        </p:txBody>
      </p:sp>
      <p:sp>
        <p:nvSpPr>
          <p:cNvPr id="40" name="タイトル 1">
            <a:extLst>
              <a:ext uri="{FF2B5EF4-FFF2-40B4-BE49-F238E27FC236}">
                <a16:creationId xmlns:a16="http://schemas.microsoft.com/office/drawing/2014/main" id="{FCD8A39B-9EE2-4E33-9DB3-A6854BDAF2EF}"/>
              </a:ext>
            </a:extLst>
          </p:cNvPr>
          <p:cNvSpPr txBox="1">
            <a:spLocks/>
          </p:cNvSpPr>
          <p:nvPr/>
        </p:nvSpPr>
        <p:spPr>
          <a:xfrm>
            <a:off x="10119500" y="5688065"/>
            <a:ext cx="1662795" cy="35213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800" kern="1200">
                <a:solidFill>
                  <a:schemeClr val="accent2">
                    <a:lumMod val="50000"/>
                  </a:schemeClr>
                </a:solidFill>
                <a:latin typeface="ＭＳ 明朝" panose="02020609040205080304" pitchFamily="17" charset="-128"/>
                <a:ea typeface="ＭＳ 明朝" panose="02020609040205080304" pitchFamily="17" charset="-128"/>
                <a:cs typeface="+mj-cs"/>
              </a:defRPr>
            </a:lvl1pPr>
          </a:lstStyle>
          <a:p>
            <a:r>
              <a:rPr lang="ja-JP" altLang="en-US" sz="1000" dirty="0">
                <a:solidFill>
                  <a:schemeClr val="tx1"/>
                </a:solidFill>
                <a:latin typeface="Tw Cen MT" panose="020B0602020104020603" pitchFamily="34" charset="0"/>
                <a:ea typeface="Microsoft YaHei" panose="020B0503020204020204" pitchFamily="34" charset="-122"/>
              </a:rPr>
              <a:t>スパーリングコーチとの実戦的試合</a:t>
            </a:r>
          </a:p>
        </p:txBody>
      </p:sp>
      <p:sp>
        <p:nvSpPr>
          <p:cNvPr id="41" name="タイトル 1">
            <a:extLst>
              <a:ext uri="{FF2B5EF4-FFF2-40B4-BE49-F238E27FC236}">
                <a16:creationId xmlns:a16="http://schemas.microsoft.com/office/drawing/2014/main" id="{40F9BF17-04D6-4D72-B2A1-083A56FE7AC5}"/>
              </a:ext>
            </a:extLst>
          </p:cNvPr>
          <p:cNvSpPr txBox="1">
            <a:spLocks/>
          </p:cNvSpPr>
          <p:nvPr/>
        </p:nvSpPr>
        <p:spPr>
          <a:xfrm>
            <a:off x="8556311" y="5464422"/>
            <a:ext cx="1696094" cy="35213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800" kern="1200">
                <a:solidFill>
                  <a:schemeClr val="accent2">
                    <a:lumMod val="50000"/>
                  </a:schemeClr>
                </a:solidFill>
                <a:latin typeface="ＭＳ 明朝" panose="02020609040205080304" pitchFamily="17" charset="-128"/>
                <a:ea typeface="ＭＳ 明朝" panose="02020609040205080304" pitchFamily="17" charset="-128"/>
                <a:cs typeface="+mj-cs"/>
              </a:defRPr>
            </a:lvl1pPr>
          </a:lstStyle>
          <a:p>
            <a:r>
              <a:rPr lang="ja-JP" altLang="en-US" sz="1000" dirty="0">
                <a:solidFill>
                  <a:schemeClr val="tx1"/>
                </a:solidFill>
                <a:latin typeface="Tw Cen MT" panose="020B0602020104020603" pitchFamily="34" charset="0"/>
                <a:ea typeface="Microsoft YaHei" panose="020B0503020204020204" pitchFamily="34" charset="-122"/>
              </a:rPr>
              <a:t>ウオーミングアップ</a:t>
            </a:r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245110" y="323712"/>
            <a:ext cx="4223374" cy="27326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800" kern="1200">
                <a:solidFill>
                  <a:schemeClr val="accent2">
                    <a:lumMod val="50000"/>
                  </a:schemeClr>
                </a:solidFill>
                <a:latin typeface="ＭＳ 明朝" panose="02020609040205080304" pitchFamily="17" charset="-128"/>
                <a:ea typeface="ＭＳ 明朝" panose="02020609040205080304" pitchFamily="17" charset="-128"/>
                <a:cs typeface="+mj-cs"/>
              </a:defRPr>
            </a:lvl1pPr>
          </a:lstStyle>
          <a:p>
            <a:r>
              <a:rPr lang="ja-JP" altLang="en-US" sz="1800" u="sng" dirty="0">
                <a:solidFill>
                  <a:schemeClr val="tx1"/>
                </a:solidFill>
              </a:rPr>
              <a:t>２．選手指定強化事業の内容</a:t>
            </a:r>
            <a:endParaRPr lang="ja-JP" altLang="en-US" sz="1000" u="sng" dirty="0">
              <a:solidFill>
                <a:schemeClr val="tx1"/>
              </a:solidFill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A6FFECFF-B788-4835-8831-E53077732EB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80897" y="652472"/>
            <a:ext cx="4145101" cy="5735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8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海 16 x 9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6308750_TF02895256" id="{3059B3DA-3006-4DF4-B716-759D72222C60}" vid="{571CD8FD-BE74-4D08-9D9F-4785F32F8B93}"/>
    </a:ext>
  </a:extLst>
</a:theme>
</file>

<file path=ppt/theme/theme2.xml><?xml version="1.0" encoding="utf-8"?>
<a:theme xmlns:a="http://schemas.openxmlformats.org/drawingml/2006/main" name="Office テーマ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海の絵のプレゼンテーション (ワイド画面)</Template>
  <TotalTime>804</TotalTime>
  <Words>471</Words>
  <Application>Microsoft Office PowerPoint</Application>
  <PresentationFormat>ワイド画面</PresentationFormat>
  <Paragraphs>31</Paragraphs>
  <Slides>2</Slides>
  <Notes>2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10" baseType="lpstr">
      <vt:lpstr>HG丸ｺﾞｼｯｸM-PRO</vt:lpstr>
      <vt:lpstr>ＭＳ 明朝</vt:lpstr>
      <vt:lpstr>Arial</vt:lpstr>
      <vt:lpstr>Georgia</vt:lpstr>
      <vt:lpstr>Tw Cen MT</vt:lpstr>
      <vt:lpstr>Wingdings</vt:lpstr>
      <vt:lpstr>海 16 x 9</vt:lpstr>
      <vt:lpstr>Acrobat Document</vt:lpstr>
      <vt:lpstr>　強化指定選手とは、鳥取県バドミントン協会強化本部の事業の一つである「選手指定強化事業」の対象選手を言い、国民体育大会等、全国大会において上位入賞を目指すことを目的としています。</vt:lpstr>
      <vt:lpstr>PowerPoint プレゼンテーション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バドミントン強化指定選手とは？</dc:title>
  <dc:creator>長濱 洋次</dc:creator>
  <cp:lastModifiedBy>長濱 洋次</cp:lastModifiedBy>
  <cp:revision>94</cp:revision>
  <cp:lastPrinted>2023-06-10T15:08:44Z</cp:lastPrinted>
  <dcterms:created xsi:type="dcterms:W3CDTF">2018-05-16T06:49:23Z</dcterms:created>
  <dcterms:modified xsi:type="dcterms:W3CDTF">2023-06-10T15:11:18Z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